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6858000" cx="12192000"/>
  <p:notesSz cx="6858000" cy="9144000"/>
  <p:embeddedFontLst>
    <p:embeddedFont>
      <p:font typeface="Play"/>
      <p:regular r:id="rId30"/>
      <p:bold r:id="rId31"/>
    </p:embeddedFont>
    <p:embeddedFont>
      <p:font typeface="Corbel"/>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6" roundtripDataSignature="AMtx7mjFEuyK+Yx4Y6a9ALbqCXygFjvi9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ay-bold.fntdata"/><Relationship Id="rId30" Type="http://schemas.openxmlformats.org/officeDocument/2006/relationships/font" Target="fonts/Play-regular.fntdata"/><Relationship Id="rId11" Type="http://schemas.openxmlformats.org/officeDocument/2006/relationships/slide" Target="slides/slide6.xml"/><Relationship Id="rId33" Type="http://schemas.openxmlformats.org/officeDocument/2006/relationships/font" Target="fonts/Corbel-bold.fntdata"/><Relationship Id="rId10" Type="http://schemas.openxmlformats.org/officeDocument/2006/relationships/slide" Target="slides/slide5.xml"/><Relationship Id="rId32" Type="http://schemas.openxmlformats.org/officeDocument/2006/relationships/font" Target="fonts/Corbel-regular.fntdata"/><Relationship Id="rId13" Type="http://schemas.openxmlformats.org/officeDocument/2006/relationships/slide" Target="slides/slide8.xml"/><Relationship Id="rId35" Type="http://schemas.openxmlformats.org/officeDocument/2006/relationships/font" Target="fonts/Corbel-boldItalic.fntdata"/><Relationship Id="rId12" Type="http://schemas.openxmlformats.org/officeDocument/2006/relationships/slide" Target="slides/slide7.xml"/><Relationship Id="rId34" Type="http://schemas.openxmlformats.org/officeDocument/2006/relationships/font" Target="fonts/Corbel-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f5edc03abf_0_8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g2f5edc03abf_0_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f5edc03abf_0_2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1" name="Google Shape;291;g2f5edc03abf_0_2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7" name="Google Shape;29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f5edc03abf_0_2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3" name="Google Shape;303;g2f5edc03abf_0_2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f5edc03abf_0_24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9" name="Google Shape;309;g2f5edc03abf_0_2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f5edc03abf_0_2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5" name="Google Shape;315;g2f5edc03abf_0_2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f5edc03abf_0_18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1" name="Google Shape;321;g2f5edc03abf_0_1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f5edc03abf_0_2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7" name="Google Shape;327;g2f5edc03abf_0_2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3" name="Google Shape;33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f5edc03abf_0_18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9" name="Google Shape;339;g2f5edc03abf_0_1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f5edc03abf_0_19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5" name="Google Shape;345;g2f5edc03abf_0_1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0" name="Google Shape;23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f5edc03abf_0_19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1" name="Google Shape;351;g2f5edc03abf_0_1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7" name="Google Shape;35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3" name="Google Shape;36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9" name="Google Shape;369;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f5edc03abf_0_28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5" name="Google Shape;375;g2f5edc03abf_0_2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6" name="Google Shape;23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1" name="Google Shape;25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1" name="Google Shape;26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7" name="Google Shape;26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f5edc03abf_0_20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3" name="Google Shape;273;g2f5edc03abf_0_2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9" name="Google Shape;27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5" name="Google Shape;28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 name="Shape 22"/>
        <p:cNvGrpSpPr/>
        <p:nvPr/>
      </p:nvGrpSpPr>
      <p:grpSpPr>
        <a:xfrm>
          <a:off x="0" y="0"/>
          <a:ext cx="0" cy="0"/>
          <a:chOff x="0" y="0"/>
          <a:chExt cx="0" cy="0"/>
        </a:xfrm>
      </p:grpSpPr>
      <p:sp>
        <p:nvSpPr>
          <p:cNvPr id="23" name="Google Shape;23;p15"/>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5"/>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5"/>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86" name="Shape 86"/>
        <p:cNvGrpSpPr/>
        <p:nvPr/>
      </p:nvGrpSpPr>
      <p:grpSpPr>
        <a:xfrm>
          <a:off x="0" y="0"/>
          <a:ext cx="0" cy="0"/>
          <a:chOff x="0" y="0"/>
          <a:chExt cx="0" cy="0"/>
        </a:xfrm>
      </p:grpSpPr>
      <p:sp>
        <p:nvSpPr>
          <p:cNvPr id="87" name="Google Shape;87;p24"/>
          <p:cNvSpPr txBox="1"/>
          <p:nvPr>
            <p:ph type="title"/>
          </p:nvPr>
        </p:nvSpPr>
        <p:spPr>
          <a:xfrm>
            <a:off x="1484311" y="4732865"/>
            <a:ext cx="10018711" cy="566738"/>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chemeClr val="dk1"/>
              </a:buClr>
              <a:buSzPts val="2400"/>
              <a:buFont typeface="Corbel"/>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24"/>
          <p:cNvSpPr/>
          <p:nvPr>
            <p:ph idx="2" type="pic"/>
          </p:nvPr>
        </p:nvSpPr>
        <p:spPr>
          <a:xfrm>
            <a:off x="2386012" y="932112"/>
            <a:ext cx="8225944" cy="3164976"/>
          </a:xfrm>
          <a:prstGeom prst="roundRect">
            <a:avLst>
              <a:gd fmla="val 4380" name="adj"/>
            </a:avLst>
          </a:prstGeom>
          <a:noFill/>
          <a:ln cap="flat" cmpd="sng" w="38100">
            <a:solidFill>
              <a:schemeClr val="lt2"/>
            </a:solidFill>
            <a:prstDash val="solid"/>
            <a:round/>
            <a:headEnd len="sm" w="sm" type="none"/>
            <a:tailEnd len="sm" w="sm" type="none"/>
          </a:ln>
        </p:spPr>
      </p:sp>
      <p:sp>
        <p:nvSpPr>
          <p:cNvPr id="89" name="Google Shape;89;p24"/>
          <p:cNvSpPr txBox="1"/>
          <p:nvPr>
            <p:ph idx="1" type="body"/>
          </p:nvPr>
        </p:nvSpPr>
        <p:spPr>
          <a:xfrm>
            <a:off x="1484311" y="5299603"/>
            <a:ext cx="10018711" cy="493712"/>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280"/>
              </a:spcBef>
              <a:spcAft>
                <a:spcPts val="0"/>
              </a:spcAft>
              <a:buSzPts val="2030"/>
              <a:buNone/>
              <a:defRPr sz="1400"/>
            </a:lvl1pPr>
            <a:lvl2pPr indent="-228600" lvl="1" marL="914400" algn="l">
              <a:lnSpc>
                <a:spcPct val="100000"/>
              </a:lnSpc>
              <a:spcBef>
                <a:spcPts val="600"/>
              </a:spcBef>
              <a:spcAft>
                <a:spcPts val="0"/>
              </a:spcAft>
              <a:buSzPts val="1740"/>
              <a:buNone/>
              <a:defRPr sz="1200"/>
            </a:lvl2pPr>
            <a:lvl3pPr indent="-228600" lvl="2" marL="1371600" algn="l">
              <a:lnSpc>
                <a:spcPct val="100000"/>
              </a:lnSpc>
              <a:spcBef>
                <a:spcPts val="600"/>
              </a:spcBef>
              <a:spcAft>
                <a:spcPts val="0"/>
              </a:spcAft>
              <a:buSzPts val="1450"/>
              <a:buNone/>
              <a:defRPr sz="1000"/>
            </a:lvl3pPr>
            <a:lvl4pPr indent="-228600" lvl="3" marL="1828800" algn="l">
              <a:lnSpc>
                <a:spcPct val="100000"/>
              </a:lnSpc>
              <a:spcBef>
                <a:spcPts val="600"/>
              </a:spcBef>
              <a:spcAft>
                <a:spcPts val="0"/>
              </a:spcAft>
              <a:buSzPts val="1305"/>
              <a:buNone/>
              <a:defRPr sz="900"/>
            </a:lvl4pPr>
            <a:lvl5pPr indent="-228600" lvl="4" marL="2286000" algn="l">
              <a:lnSpc>
                <a:spcPct val="100000"/>
              </a:lnSpc>
              <a:spcBef>
                <a:spcPts val="600"/>
              </a:spcBef>
              <a:spcAft>
                <a:spcPts val="0"/>
              </a:spcAft>
              <a:buSzPts val="1305"/>
              <a:buNone/>
              <a:defRPr sz="900"/>
            </a:lvl5pPr>
            <a:lvl6pPr indent="-228600" lvl="5" marL="2743200" algn="l">
              <a:lnSpc>
                <a:spcPct val="100000"/>
              </a:lnSpc>
              <a:spcBef>
                <a:spcPts val="600"/>
              </a:spcBef>
              <a:spcAft>
                <a:spcPts val="0"/>
              </a:spcAft>
              <a:buSzPts val="1305"/>
              <a:buNone/>
              <a:defRPr sz="900"/>
            </a:lvl6pPr>
            <a:lvl7pPr indent="-228600" lvl="6" marL="3200400" algn="l">
              <a:lnSpc>
                <a:spcPct val="100000"/>
              </a:lnSpc>
              <a:spcBef>
                <a:spcPts val="600"/>
              </a:spcBef>
              <a:spcAft>
                <a:spcPts val="0"/>
              </a:spcAft>
              <a:buSzPts val="1305"/>
              <a:buNone/>
              <a:defRPr sz="900"/>
            </a:lvl7pPr>
            <a:lvl8pPr indent="-228600" lvl="7" marL="3657600" algn="l">
              <a:lnSpc>
                <a:spcPct val="100000"/>
              </a:lnSpc>
              <a:spcBef>
                <a:spcPts val="600"/>
              </a:spcBef>
              <a:spcAft>
                <a:spcPts val="0"/>
              </a:spcAft>
              <a:buSzPts val="1305"/>
              <a:buNone/>
              <a:defRPr sz="900"/>
            </a:lvl8pPr>
            <a:lvl9pPr indent="-228600" lvl="8" marL="4114800" algn="l">
              <a:lnSpc>
                <a:spcPct val="100000"/>
              </a:lnSpc>
              <a:spcBef>
                <a:spcPts val="600"/>
              </a:spcBef>
              <a:spcAft>
                <a:spcPts val="600"/>
              </a:spcAft>
              <a:buSzPts val="1305"/>
              <a:buNone/>
              <a:defRPr sz="900"/>
            </a:lvl9pPr>
          </a:lstStyle>
          <a:p/>
        </p:txBody>
      </p:sp>
      <p:sp>
        <p:nvSpPr>
          <p:cNvPr id="90" name="Google Shape;90;p24"/>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24"/>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24"/>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3" name="Shape 93"/>
        <p:cNvGrpSpPr/>
        <p:nvPr/>
      </p:nvGrpSpPr>
      <p:grpSpPr>
        <a:xfrm>
          <a:off x="0" y="0"/>
          <a:ext cx="0" cy="0"/>
          <a:chOff x="0" y="0"/>
          <a:chExt cx="0" cy="0"/>
        </a:xfrm>
      </p:grpSpPr>
      <p:sp>
        <p:nvSpPr>
          <p:cNvPr id="94" name="Google Shape;94;p25"/>
          <p:cNvSpPr txBox="1"/>
          <p:nvPr>
            <p:ph type="title"/>
          </p:nvPr>
        </p:nvSpPr>
        <p:spPr>
          <a:xfrm>
            <a:off x="1484312" y="685800"/>
            <a:ext cx="10018711" cy="3048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3200"/>
              <a:buFont typeface="Corbel"/>
              <a:buNone/>
              <a:defRPr b="0" sz="32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5"/>
          <p:cNvSpPr txBox="1"/>
          <p:nvPr>
            <p:ph idx="1" type="body"/>
          </p:nvPr>
        </p:nvSpPr>
        <p:spPr>
          <a:xfrm>
            <a:off x="1484312" y="4343400"/>
            <a:ext cx="10018713" cy="1447800"/>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400"/>
              </a:spcBef>
              <a:spcAft>
                <a:spcPts val="0"/>
              </a:spcAft>
              <a:buSzPts val="2900"/>
              <a:buNone/>
              <a:defRPr sz="2000">
                <a:solidFill>
                  <a:schemeClr val="dk1"/>
                </a:solidFill>
              </a:defRPr>
            </a:lvl1pPr>
            <a:lvl2pPr indent="-228600" lvl="1" marL="914400" algn="l">
              <a:lnSpc>
                <a:spcPct val="100000"/>
              </a:lnSpc>
              <a:spcBef>
                <a:spcPts val="600"/>
              </a:spcBef>
              <a:spcAft>
                <a:spcPts val="0"/>
              </a:spcAft>
              <a:buSzPts val="2610"/>
              <a:buNone/>
              <a:defRPr sz="1800">
                <a:solidFill>
                  <a:srgbClr val="888888"/>
                </a:solidFill>
              </a:defRPr>
            </a:lvl2pPr>
            <a:lvl3pPr indent="-228600" lvl="2" marL="1371600" algn="l">
              <a:lnSpc>
                <a:spcPct val="100000"/>
              </a:lnSpc>
              <a:spcBef>
                <a:spcPts val="600"/>
              </a:spcBef>
              <a:spcAft>
                <a:spcPts val="0"/>
              </a:spcAft>
              <a:buSzPts val="2320"/>
              <a:buNone/>
              <a:defRPr sz="1600">
                <a:solidFill>
                  <a:srgbClr val="888888"/>
                </a:solidFill>
              </a:defRPr>
            </a:lvl3pPr>
            <a:lvl4pPr indent="-228600" lvl="3" marL="1828800" algn="l">
              <a:lnSpc>
                <a:spcPct val="100000"/>
              </a:lnSpc>
              <a:spcBef>
                <a:spcPts val="600"/>
              </a:spcBef>
              <a:spcAft>
                <a:spcPts val="0"/>
              </a:spcAft>
              <a:buSzPts val="2030"/>
              <a:buNone/>
              <a:defRPr sz="1400">
                <a:solidFill>
                  <a:srgbClr val="888888"/>
                </a:solidFill>
              </a:defRPr>
            </a:lvl4pPr>
            <a:lvl5pPr indent="-228600" lvl="4" marL="2286000" algn="l">
              <a:lnSpc>
                <a:spcPct val="100000"/>
              </a:lnSpc>
              <a:spcBef>
                <a:spcPts val="600"/>
              </a:spcBef>
              <a:spcAft>
                <a:spcPts val="0"/>
              </a:spcAft>
              <a:buSzPts val="2030"/>
              <a:buNone/>
              <a:defRPr sz="1400">
                <a:solidFill>
                  <a:srgbClr val="888888"/>
                </a:solidFill>
              </a:defRPr>
            </a:lvl5pPr>
            <a:lvl6pPr indent="-228600" lvl="5" marL="2743200" algn="l">
              <a:lnSpc>
                <a:spcPct val="100000"/>
              </a:lnSpc>
              <a:spcBef>
                <a:spcPts val="600"/>
              </a:spcBef>
              <a:spcAft>
                <a:spcPts val="0"/>
              </a:spcAft>
              <a:buSzPts val="2030"/>
              <a:buNone/>
              <a:defRPr sz="1400">
                <a:solidFill>
                  <a:srgbClr val="888888"/>
                </a:solidFill>
              </a:defRPr>
            </a:lvl6pPr>
            <a:lvl7pPr indent="-228600" lvl="6" marL="3200400" algn="l">
              <a:lnSpc>
                <a:spcPct val="100000"/>
              </a:lnSpc>
              <a:spcBef>
                <a:spcPts val="600"/>
              </a:spcBef>
              <a:spcAft>
                <a:spcPts val="0"/>
              </a:spcAft>
              <a:buSzPts val="2030"/>
              <a:buNone/>
              <a:defRPr sz="1400">
                <a:solidFill>
                  <a:srgbClr val="888888"/>
                </a:solidFill>
              </a:defRPr>
            </a:lvl7pPr>
            <a:lvl8pPr indent="-228600" lvl="7" marL="3657600" algn="l">
              <a:lnSpc>
                <a:spcPct val="100000"/>
              </a:lnSpc>
              <a:spcBef>
                <a:spcPts val="600"/>
              </a:spcBef>
              <a:spcAft>
                <a:spcPts val="0"/>
              </a:spcAft>
              <a:buSzPts val="2030"/>
              <a:buNone/>
              <a:defRPr sz="1400">
                <a:solidFill>
                  <a:srgbClr val="888888"/>
                </a:solidFill>
              </a:defRPr>
            </a:lvl8pPr>
            <a:lvl9pPr indent="-228600" lvl="8" marL="4114800" algn="l">
              <a:lnSpc>
                <a:spcPct val="100000"/>
              </a:lnSpc>
              <a:spcBef>
                <a:spcPts val="600"/>
              </a:spcBef>
              <a:spcAft>
                <a:spcPts val="600"/>
              </a:spcAft>
              <a:buSzPts val="2030"/>
              <a:buNone/>
              <a:defRPr sz="1400">
                <a:solidFill>
                  <a:srgbClr val="888888"/>
                </a:solidFill>
              </a:defRPr>
            </a:lvl9pPr>
          </a:lstStyle>
          <a:p/>
        </p:txBody>
      </p:sp>
      <p:sp>
        <p:nvSpPr>
          <p:cNvPr id="96" name="Google Shape;96;p25"/>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25"/>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25"/>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9" name="Shape 99"/>
        <p:cNvGrpSpPr/>
        <p:nvPr/>
      </p:nvGrpSpPr>
      <p:grpSpPr>
        <a:xfrm>
          <a:off x="0" y="0"/>
          <a:ext cx="0" cy="0"/>
          <a:chOff x="0" y="0"/>
          <a:chExt cx="0" cy="0"/>
        </a:xfrm>
      </p:grpSpPr>
      <p:sp>
        <p:nvSpPr>
          <p:cNvPr id="100" name="Google Shape;100;p26"/>
          <p:cNvSpPr txBox="1"/>
          <p:nvPr/>
        </p:nvSpPr>
        <p:spPr>
          <a:xfrm>
            <a:off x="1598612" y="863023"/>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8000"/>
              <a:buFont typeface="Corbel"/>
              <a:buNone/>
            </a:pPr>
            <a:r>
              <a:rPr b="0" i="0" lang="en-US" sz="8000" u="none" cap="none" strike="noStrike">
                <a:solidFill>
                  <a:schemeClr val="dk1"/>
                </a:solidFill>
                <a:latin typeface="Corbel"/>
                <a:ea typeface="Corbel"/>
                <a:cs typeface="Corbel"/>
                <a:sym typeface="Corbel"/>
              </a:rPr>
              <a:t>“</a:t>
            </a:r>
            <a:endParaRPr b="0" i="0" sz="1400" u="none" cap="none" strike="noStrike">
              <a:solidFill>
                <a:srgbClr val="000000"/>
              </a:solidFill>
              <a:latin typeface="Arial"/>
              <a:ea typeface="Arial"/>
              <a:cs typeface="Arial"/>
              <a:sym typeface="Arial"/>
            </a:endParaRPr>
          </a:p>
        </p:txBody>
      </p:sp>
      <p:sp>
        <p:nvSpPr>
          <p:cNvPr id="101" name="Google Shape;101;p26"/>
          <p:cNvSpPr txBox="1"/>
          <p:nvPr/>
        </p:nvSpPr>
        <p:spPr>
          <a:xfrm>
            <a:off x="10893425" y="2819399"/>
            <a:ext cx="609600" cy="584776"/>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dk1"/>
              </a:buClr>
              <a:buSzPts val="8000"/>
              <a:buFont typeface="Corbel"/>
              <a:buNone/>
            </a:pPr>
            <a:r>
              <a:rPr b="0" i="0" lang="en-US" sz="8000" u="none" cap="none" strike="noStrike">
                <a:solidFill>
                  <a:schemeClr val="dk1"/>
                </a:solidFill>
                <a:latin typeface="Corbel"/>
                <a:ea typeface="Corbel"/>
                <a:cs typeface="Corbel"/>
                <a:sym typeface="Corbel"/>
              </a:rPr>
              <a:t>”</a:t>
            </a:r>
            <a:endParaRPr b="0" i="0" sz="1400" u="none" cap="none" strike="noStrike">
              <a:solidFill>
                <a:srgbClr val="000000"/>
              </a:solidFill>
              <a:latin typeface="Arial"/>
              <a:ea typeface="Arial"/>
              <a:cs typeface="Arial"/>
              <a:sym typeface="Arial"/>
            </a:endParaRPr>
          </a:p>
        </p:txBody>
      </p:sp>
      <p:sp>
        <p:nvSpPr>
          <p:cNvPr id="102" name="Google Shape;102;p26"/>
          <p:cNvSpPr txBox="1"/>
          <p:nvPr>
            <p:ph type="title"/>
          </p:nvPr>
        </p:nvSpPr>
        <p:spPr>
          <a:xfrm>
            <a:off x="2208212" y="685800"/>
            <a:ext cx="8990012" cy="274319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3200"/>
              <a:buFont typeface="Corbel"/>
              <a:buNone/>
              <a:defRPr b="0" sz="3200" cap="none">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3" name="Google Shape;103;p26"/>
          <p:cNvSpPr txBox="1"/>
          <p:nvPr>
            <p:ph idx="1" type="body"/>
          </p:nvPr>
        </p:nvSpPr>
        <p:spPr>
          <a:xfrm>
            <a:off x="2436811" y="3428999"/>
            <a:ext cx="8532815" cy="3810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360"/>
              </a:spcBef>
              <a:spcAft>
                <a:spcPts val="0"/>
              </a:spcAft>
              <a:buSzPts val="2610"/>
              <a:buFont typeface="Corbel"/>
              <a:buNone/>
              <a:defRPr sz="1800"/>
            </a:lvl1pPr>
            <a:lvl2pPr indent="-228600" lvl="1" marL="914400" algn="l">
              <a:lnSpc>
                <a:spcPct val="100000"/>
              </a:lnSpc>
              <a:spcBef>
                <a:spcPts val="600"/>
              </a:spcBef>
              <a:spcAft>
                <a:spcPts val="0"/>
              </a:spcAft>
              <a:buSzPts val="2900"/>
              <a:buFont typeface="Corbel"/>
              <a:buNone/>
              <a:defRPr/>
            </a:lvl2pPr>
            <a:lvl3pPr indent="-228600" lvl="2" marL="1371600" algn="l">
              <a:lnSpc>
                <a:spcPct val="100000"/>
              </a:lnSpc>
              <a:spcBef>
                <a:spcPts val="600"/>
              </a:spcBef>
              <a:spcAft>
                <a:spcPts val="0"/>
              </a:spcAft>
              <a:buSzPts val="2610"/>
              <a:buFont typeface="Corbel"/>
              <a:buNone/>
              <a:defRPr/>
            </a:lvl3pPr>
            <a:lvl4pPr indent="-228600" lvl="3" marL="1828800" algn="l">
              <a:lnSpc>
                <a:spcPct val="100000"/>
              </a:lnSpc>
              <a:spcBef>
                <a:spcPts val="600"/>
              </a:spcBef>
              <a:spcAft>
                <a:spcPts val="0"/>
              </a:spcAft>
              <a:buSzPts val="2320"/>
              <a:buFont typeface="Corbel"/>
              <a:buNone/>
              <a:defRPr/>
            </a:lvl4pPr>
            <a:lvl5pPr indent="-228600" lvl="4" marL="2286000" algn="l">
              <a:lnSpc>
                <a:spcPct val="100000"/>
              </a:lnSpc>
              <a:spcBef>
                <a:spcPts val="600"/>
              </a:spcBef>
              <a:spcAft>
                <a:spcPts val="0"/>
              </a:spcAft>
              <a:buSzPts val="2030"/>
              <a:buFont typeface="Corbel"/>
              <a:buNone/>
              <a:defRPr/>
            </a:lvl5pPr>
            <a:lvl6pPr indent="-394335" lvl="5" marL="2743200" algn="l">
              <a:lnSpc>
                <a:spcPct val="100000"/>
              </a:lnSpc>
              <a:spcBef>
                <a:spcPts val="600"/>
              </a:spcBef>
              <a:spcAft>
                <a:spcPts val="0"/>
              </a:spcAft>
              <a:buSzPts val="2610"/>
              <a:buChar char="•"/>
              <a:defRPr/>
            </a:lvl6pPr>
            <a:lvl7pPr indent="-394335" lvl="6" marL="3200400" algn="l">
              <a:lnSpc>
                <a:spcPct val="100000"/>
              </a:lnSpc>
              <a:spcBef>
                <a:spcPts val="600"/>
              </a:spcBef>
              <a:spcAft>
                <a:spcPts val="0"/>
              </a:spcAft>
              <a:buSzPts val="2610"/>
              <a:buChar char="•"/>
              <a:defRPr/>
            </a:lvl7pPr>
            <a:lvl8pPr indent="-394334" lvl="7" marL="3657600" algn="l">
              <a:lnSpc>
                <a:spcPct val="100000"/>
              </a:lnSpc>
              <a:spcBef>
                <a:spcPts val="600"/>
              </a:spcBef>
              <a:spcAft>
                <a:spcPts val="0"/>
              </a:spcAft>
              <a:buSzPts val="2610"/>
              <a:buChar char="•"/>
              <a:defRPr/>
            </a:lvl8pPr>
            <a:lvl9pPr indent="-394334" lvl="8" marL="4114800" algn="l">
              <a:lnSpc>
                <a:spcPct val="100000"/>
              </a:lnSpc>
              <a:spcBef>
                <a:spcPts val="600"/>
              </a:spcBef>
              <a:spcAft>
                <a:spcPts val="600"/>
              </a:spcAft>
              <a:buSzPts val="2610"/>
              <a:buChar char="•"/>
              <a:defRPr/>
            </a:lvl9pPr>
          </a:lstStyle>
          <a:p/>
        </p:txBody>
      </p:sp>
      <p:sp>
        <p:nvSpPr>
          <p:cNvPr id="104" name="Google Shape;104;p26"/>
          <p:cNvSpPr txBox="1"/>
          <p:nvPr>
            <p:ph idx="2" type="body"/>
          </p:nvPr>
        </p:nvSpPr>
        <p:spPr>
          <a:xfrm>
            <a:off x="1484311" y="4343400"/>
            <a:ext cx="10018711" cy="1447800"/>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400"/>
              </a:spcBef>
              <a:spcAft>
                <a:spcPts val="0"/>
              </a:spcAft>
              <a:buSzPts val="2900"/>
              <a:buNone/>
              <a:defRPr sz="2000">
                <a:solidFill>
                  <a:schemeClr val="dk1"/>
                </a:solidFill>
              </a:defRPr>
            </a:lvl1pPr>
            <a:lvl2pPr indent="-228600" lvl="1" marL="914400" algn="l">
              <a:lnSpc>
                <a:spcPct val="100000"/>
              </a:lnSpc>
              <a:spcBef>
                <a:spcPts val="600"/>
              </a:spcBef>
              <a:spcAft>
                <a:spcPts val="0"/>
              </a:spcAft>
              <a:buSzPts val="2610"/>
              <a:buNone/>
              <a:defRPr sz="1800">
                <a:solidFill>
                  <a:srgbClr val="888888"/>
                </a:solidFill>
              </a:defRPr>
            </a:lvl2pPr>
            <a:lvl3pPr indent="-228600" lvl="2" marL="1371600" algn="l">
              <a:lnSpc>
                <a:spcPct val="100000"/>
              </a:lnSpc>
              <a:spcBef>
                <a:spcPts val="600"/>
              </a:spcBef>
              <a:spcAft>
                <a:spcPts val="0"/>
              </a:spcAft>
              <a:buSzPts val="2320"/>
              <a:buNone/>
              <a:defRPr sz="1600">
                <a:solidFill>
                  <a:srgbClr val="888888"/>
                </a:solidFill>
              </a:defRPr>
            </a:lvl3pPr>
            <a:lvl4pPr indent="-228600" lvl="3" marL="1828800" algn="l">
              <a:lnSpc>
                <a:spcPct val="100000"/>
              </a:lnSpc>
              <a:spcBef>
                <a:spcPts val="600"/>
              </a:spcBef>
              <a:spcAft>
                <a:spcPts val="0"/>
              </a:spcAft>
              <a:buSzPts val="2030"/>
              <a:buNone/>
              <a:defRPr sz="1400">
                <a:solidFill>
                  <a:srgbClr val="888888"/>
                </a:solidFill>
              </a:defRPr>
            </a:lvl4pPr>
            <a:lvl5pPr indent="-228600" lvl="4" marL="2286000" algn="l">
              <a:lnSpc>
                <a:spcPct val="100000"/>
              </a:lnSpc>
              <a:spcBef>
                <a:spcPts val="600"/>
              </a:spcBef>
              <a:spcAft>
                <a:spcPts val="0"/>
              </a:spcAft>
              <a:buSzPts val="2030"/>
              <a:buNone/>
              <a:defRPr sz="1400">
                <a:solidFill>
                  <a:srgbClr val="888888"/>
                </a:solidFill>
              </a:defRPr>
            </a:lvl5pPr>
            <a:lvl6pPr indent="-228600" lvl="5" marL="2743200" algn="l">
              <a:lnSpc>
                <a:spcPct val="100000"/>
              </a:lnSpc>
              <a:spcBef>
                <a:spcPts val="600"/>
              </a:spcBef>
              <a:spcAft>
                <a:spcPts val="0"/>
              </a:spcAft>
              <a:buSzPts val="2030"/>
              <a:buNone/>
              <a:defRPr sz="1400">
                <a:solidFill>
                  <a:srgbClr val="888888"/>
                </a:solidFill>
              </a:defRPr>
            </a:lvl6pPr>
            <a:lvl7pPr indent="-228600" lvl="6" marL="3200400" algn="l">
              <a:lnSpc>
                <a:spcPct val="100000"/>
              </a:lnSpc>
              <a:spcBef>
                <a:spcPts val="600"/>
              </a:spcBef>
              <a:spcAft>
                <a:spcPts val="0"/>
              </a:spcAft>
              <a:buSzPts val="2030"/>
              <a:buNone/>
              <a:defRPr sz="1400">
                <a:solidFill>
                  <a:srgbClr val="888888"/>
                </a:solidFill>
              </a:defRPr>
            </a:lvl7pPr>
            <a:lvl8pPr indent="-228600" lvl="7" marL="3657600" algn="l">
              <a:lnSpc>
                <a:spcPct val="100000"/>
              </a:lnSpc>
              <a:spcBef>
                <a:spcPts val="600"/>
              </a:spcBef>
              <a:spcAft>
                <a:spcPts val="0"/>
              </a:spcAft>
              <a:buSzPts val="2030"/>
              <a:buNone/>
              <a:defRPr sz="1400">
                <a:solidFill>
                  <a:srgbClr val="888888"/>
                </a:solidFill>
              </a:defRPr>
            </a:lvl8pPr>
            <a:lvl9pPr indent="-228600" lvl="8" marL="4114800" algn="l">
              <a:lnSpc>
                <a:spcPct val="100000"/>
              </a:lnSpc>
              <a:spcBef>
                <a:spcPts val="600"/>
              </a:spcBef>
              <a:spcAft>
                <a:spcPts val="600"/>
              </a:spcAft>
              <a:buSzPts val="2030"/>
              <a:buNone/>
              <a:defRPr sz="1400">
                <a:solidFill>
                  <a:srgbClr val="888888"/>
                </a:solidFill>
              </a:defRPr>
            </a:lvl9pPr>
          </a:lstStyle>
          <a:p/>
        </p:txBody>
      </p:sp>
      <p:sp>
        <p:nvSpPr>
          <p:cNvPr id="105" name="Google Shape;105;p26"/>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p26"/>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26"/>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8" name="Shape 108"/>
        <p:cNvGrpSpPr/>
        <p:nvPr/>
      </p:nvGrpSpPr>
      <p:grpSpPr>
        <a:xfrm>
          <a:off x="0" y="0"/>
          <a:ext cx="0" cy="0"/>
          <a:chOff x="0" y="0"/>
          <a:chExt cx="0" cy="0"/>
        </a:xfrm>
      </p:grpSpPr>
      <p:sp>
        <p:nvSpPr>
          <p:cNvPr id="109" name="Google Shape;109;p27"/>
          <p:cNvSpPr txBox="1"/>
          <p:nvPr>
            <p:ph type="title"/>
          </p:nvPr>
        </p:nvSpPr>
        <p:spPr>
          <a:xfrm>
            <a:off x="1484313" y="3308581"/>
            <a:ext cx="10018709" cy="1468800"/>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dk1"/>
              </a:buClr>
              <a:buSzPts val="3200"/>
              <a:buFont typeface="Corbel"/>
              <a:buNone/>
              <a:defRPr b="0" sz="32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27"/>
          <p:cNvSpPr txBox="1"/>
          <p:nvPr>
            <p:ph idx="1" type="body"/>
          </p:nvPr>
        </p:nvSpPr>
        <p:spPr>
          <a:xfrm>
            <a:off x="1484312" y="4777381"/>
            <a:ext cx="10018710" cy="860400"/>
          </a:xfrm>
          <a:prstGeom prst="rect">
            <a:avLst/>
          </a:prstGeom>
          <a:noFill/>
          <a:ln>
            <a:noFill/>
          </a:ln>
        </p:spPr>
        <p:txBody>
          <a:bodyPr anchorCtr="0" anchor="t" bIns="45700" lIns="91425" spcFirstLastPara="1" rIns="91425" wrap="square" tIns="45700">
            <a:normAutofit/>
          </a:bodyPr>
          <a:lstStyle>
            <a:lvl1pPr indent="-228600" lvl="0" marL="457200" algn="r">
              <a:lnSpc>
                <a:spcPct val="100000"/>
              </a:lnSpc>
              <a:spcBef>
                <a:spcPts val="400"/>
              </a:spcBef>
              <a:spcAft>
                <a:spcPts val="0"/>
              </a:spcAft>
              <a:buSzPts val="2900"/>
              <a:buNone/>
              <a:defRPr sz="2000">
                <a:solidFill>
                  <a:schemeClr val="dk1"/>
                </a:solidFill>
              </a:defRPr>
            </a:lvl1pPr>
            <a:lvl2pPr indent="-228600" lvl="1" marL="914400" algn="l">
              <a:lnSpc>
                <a:spcPct val="100000"/>
              </a:lnSpc>
              <a:spcBef>
                <a:spcPts val="600"/>
              </a:spcBef>
              <a:spcAft>
                <a:spcPts val="0"/>
              </a:spcAft>
              <a:buSzPts val="2610"/>
              <a:buNone/>
              <a:defRPr sz="1800">
                <a:solidFill>
                  <a:srgbClr val="888888"/>
                </a:solidFill>
              </a:defRPr>
            </a:lvl2pPr>
            <a:lvl3pPr indent="-228600" lvl="2" marL="1371600" algn="l">
              <a:lnSpc>
                <a:spcPct val="100000"/>
              </a:lnSpc>
              <a:spcBef>
                <a:spcPts val="600"/>
              </a:spcBef>
              <a:spcAft>
                <a:spcPts val="0"/>
              </a:spcAft>
              <a:buSzPts val="2320"/>
              <a:buNone/>
              <a:defRPr sz="1600">
                <a:solidFill>
                  <a:srgbClr val="888888"/>
                </a:solidFill>
              </a:defRPr>
            </a:lvl3pPr>
            <a:lvl4pPr indent="-228600" lvl="3" marL="1828800" algn="l">
              <a:lnSpc>
                <a:spcPct val="100000"/>
              </a:lnSpc>
              <a:spcBef>
                <a:spcPts val="600"/>
              </a:spcBef>
              <a:spcAft>
                <a:spcPts val="0"/>
              </a:spcAft>
              <a:buSzPts val="2030"/>
              <a:buNone/>
              <a:defRPr sz="1400">
                <a:solidFill>
                  <a:srgbClr val="888888"/>
                </a:solidFill>
              </a:defRPr>
            </a:lvl4pPr>
            <a:lvl5pPr indent="-228600" lvl="4" marL="2286000" algn="l">
              <a:lnSpc>
                <a:spcPct val="100000"/>
              </a:lnSpc>
              <a:spcBef>
                <a:spcPts val="600"/>
              </a:spcBef>
              <a:spcAft>
                <a:spcPts val="0"/>
              </a:spcAft>
              <a:buSzPts val="2030"/>
              <a:buNone/>
              <a:defRPr sz="1400">
                <a:solidFill>
                  <a:srgbClr val="888888"/>
                </a:solidFill>
              </a:defRPr>
            </a:lvl5pPr>
            <a:lvl6pPr indent="-228600" lvl="5" marL="2743200" algn="l">
              <a:lnSpc>
                <a:spcPct val="100000"/>
              </a:lnSpc>
              <a:spcBef>
                <a:spcPts val="600"/>
              </a:spcBef>
              <a:spcAft>
                <a:spcPts val="0"/>
              </a:spcAft>
              <a:buSzPts val="2030"/>
              <a:buNone/>
              <a:defRPr sz="1400">
                <a:solidFill>
                  <a:srgbClr val="888888"/>
                </a:solidFill>
              </a:defRPr>
            </a:lvl6pPr>
            <a:lvl7pPr indent="-228600" lvl="6" marL="3200400" algn="l">
              <a:lnSpc>
                <a:spcPct val="100000"/>
              </a:lnSpc>
              <a:spcBef>
                <a:spcPts val="600"/>
              </a:spcBef>
              <a:spcAft>
                <a:spcPts val="0"/>
              </a:spcAft>
              <a:buSzPts val="2030"/>
              <a:buNone/>
              <a:defRPr sz="1400">
                <a:solidFill>
                  <a:srgbClr val="888888"/>
                </a:solidFill>
              </a:defRPr>
            </a:lvl7pPr>
            <a:lvl8pPr indent="-228600" lvl="7" marL="3657600" algn="l">
              <a:lnSpc>
                <a:spcPct val="100000"/>
              </a:lnSpc>
              <a:spcBef>
                <a:spcPts val="600"/>
              </a:spcBef>
              <a:spcAft>
                <a:spcPts val="0"/>
              </a:spcAft>
              <a:buSzPts val="2030"/>
              <a:buNone/>
              <a:defRPr sz="1400">
                <a:solidFill>
                  <a:srgbClr val="888888"/>
                </a:solidFill>
              </a:defRPr>
            </a:lvl8pPr>
            <a:lvl9pPr indent="-228600" lvl="8" marL="4114800" algn="l">
              <a:lnSpc>
                <a:spcPct val="100000"/>
              </a:lnSpc>
              <a:spcBef>
                <a:spcPts val="600"/>
              </a:spcBef>
              <a:spcAft>
                <a:spcPts val="600"/>
              </a:spcAft>
              <a:buSzPts val="2030"/>
              <a:buNone/>
              <a:defRPr sz="1400">
                <a:solidFill>
                  <a:srgbClr val="888888"/>
                </a:solidFill>
              </a:defRPr>
            </a:lvl9pPr>
          </a:lstStyle>
          <a:p/>
        </p:txBody>
      </p:sp>
      <p:sp>
        <p:nvSpPr>
          <p:cNvPr id="111" name="Google Shape;111;p27"/>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27"/>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27"/>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4" name="Shape 114"/>
        <p:cNvGrpSpPr/>
        <p:nvPr/>
      </p:nvGrpSpPr>
      <p:grpSpPr>
        <a:xfrm>
          <a:off x="0" y="0"/>
          <a:ext cx="0" cy="0"/>
          <a:chOff x="0" y="0"/>
          <a:chExt cx="0" cy="0"/>
        </a:xfrm>
      </p:grpSpPr>
      <p:sp>
        <p:nvSpPr>
          <p:cNvPr id="115" name="Google Shape;115;p28"/>
          <p:cNvSpPr txBox="1"/>
          <p:nvPr/>
        </p:nvSpPr>
        <p:spPr>
          <a:xfrm>
            <a:off x="1598612" y="863023"/>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8000"/>
              <a:buFont typeface="Corbel"/>
              <a:buNone/>
            </a:pPr>
            <a:r>
              <a:rPr b="0" i="0" lang="en-US" sz="8000" u="none" cap="none" strike="noStrike">
                <a:solidFill>
                  <a:schemeClr val="dk1"/>
                </a:solidFill>
                <a:latin typeface="Corbel"/>
                <a:ea typeface="Corbel"/>
                <a:cs typeface="Corbel"/>
                <a:sym typeface="Corbel"/>
              </a:rPr>
              <a:t>“</a:t>
            </a:r>
            <a:endParaRPr b="0" i="0" sz="1400" u="none" cap="none" strike="noStrike">
              <a:solidFill>
                <a:srgbClr val="000000"/>
              </a:solidFill>
              <a:latin typeface="Arial"/>
              <a:ea typeface="Arial"/>
              <a:cs typeface="Arial"/>
              <a:sym typeface="Arial"/>
            </a:endParaRPr>
          </a:p>
        </p:txBody>
      </p:sp>
      <p:sp>
        <p:nvSpPr>
          <p:cNvPr id="116" name="Google Shape;116;p28"/>
          <p:cNvSpPr txBox="1"/>
          <p:nvPr/>
        </p:nvSpPr>
        <p:spPr>
          <a:xfrm>
            <a:off x="10893425" y="2819399"/>
            <a:ext cx="609600" cy="584776"/>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dk1"/>
              </a:buClr>
              <a:buSzPts val="8000"/>
              <a:buFont typeface="Corbel"/>
              <a:buNone/>
            </a:pPr>
            <a:r>
              <a:rPr b="0" i="0" lang="en-US" sz="8000" u="none" cap="none" strike="noStrike">
                <a:solidFill>
                  <a:schemeClr val="dk1"/>
                </a:solidFill>
                <a:latin typeface="Corbel"/>
                <a:ea typeface="Corbel"/>
                <a:cs typeface="Corbel"/>
                <a:sym typeface="Corbel"/>
              </a:rPr>
              <a:t>”</a:t>
            </a:r>
            <a:endParaRPr b="0" i="0" sz="1400" u="none" cap="none" strike="noStrike">
              <a:solidFill>
                <a:srgbClr val="000000"/>
              </a:solidFill>
              <a:latin typeface="Arial"/>
              <a:ea typeface="Arial"/>
              <a:cs typeface="Arial"/>
              <a:sym typeface="Arial"/>
            </a:endParaRPr>
          </a:p>
        </p:txBody>
      </p:sp>
      <p:sp>
        <p:nvSpPr>
          <p:cNvPr id="117" name="Google Shape;117;p28"/>
          <p:cNvSpPr txBox="1"/>
          <p:nvPr>
            <p:ph type="title"/>
          </p:nvPr>
        </p:nvSpPr>
        <p:spPr>
          <a:xfrm>
            <a:off x="2208212" y="685800"/>
            <a:ext cx="8990012" cy="274319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3200"/>
              <a:buFont typeface="Corbel"/>
              <a:buNone/>
              <a:defRPr b="0" sz="3200" cap="none">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p28"/>
          <p:cNvSpPr txBox="1"/>
          <p:nvPr>
            <p:ph idx="1" type="body"/>
          </p:nvPr>
        </p:nvSpPr>
        <p:spPr>
          <a:xfrm>
            <a:off x="1484313" y="3886200"/>
            <a:ext cx="10018710" cy="889000"/>
          </a:xfrm>
          <a:prstGeom prst="rect">
            <a:avLst/>
          </a:prstGeom>
          <a:noFill/>
          <a:ln>
            <a:noFill/>
          </a:ln>
        </p:spPr>
        <p:txBody>
          <a:bodyPr anchorCtr="0" anchor="b" bIns="45700" lIns="91425" spcFirstLastPara="1" rIns="91425" wrap="square" tIns="45700">
            <a:normAutofit/>
          </a:bodyPr>
          <a:lstStyle>
            <a:lvl1pPr indent="-228600" lvl="0" marL="457200" algn="r">
              <a:lnSpc>
                <a:spcPct val="100000"/>
              </a:lnSpc>
              <a:spcBef>
                <a:spcPts val="480"/>
              </a:spcBef>
              <a:spcAft>
                <a:spcPts val="0"/>
              </a:spcAft>
              <a:buSzPts val="3480"/>
              <a:buNone/>
              <a:defRPr b="0" sz="2400" cap="none">
                <a:solidFill>
                  <a:schemeClr val="dk1"/>
                </a:solidFill>
              </a:defRPr>
            </a:lvl1pPr>
            <a:lvl2pPr indent="-394335" lvl="1" marL="914400" algn="l">
              <a:lnSpc>
                <a:spcPct val="100000"/>
              </a:lnSpc>
              <a:spcBef>
                <a:spcPts val="600"/>
              </a:spcBef>
              <a:spcAft>
                <a:spcPts val="0"/>
              </a:spcAft>
              <a:buSzPts val="2610"/>
              <a:buChar char="•"/>
              <a:defRPr/>
            </a:lvl2pPr>
            <a:lvl3pPr indent="-394335" lvl="2" marL="1371600" algn="l">
              <a:lnSpc>
                <a:spcPct val="100000"/>
              </a:lnSpc>
              <a:spcBef>
                <a:spcPts val="600"/>
              </a:spcBef>
              <a:spcAft>
                <a:spcPts val="0"/>
              </a:spcAft>
              <a:buSzPts val="2610"/>
              <a:buChar char="•"/>
              <a:defRPr/>
            </a:lvl3pPr>
            <a:lvl4pPr indent="-394335" lvl="3" marL="1828800" algn="l">
              <a:lnSpc>
                <a:spcPct val="100000"/>
              </a:lnSpc>
              <a:spcBef>
                <a:spcPts val="600"/>
              </a:spcBef>
              <a:spcAft>
                <a:spcPts val="0"/>
              </a:spcAft>
              <a:buSzPts val="2610"/>
              <a:buChar char="•"/>
              <a:defRPr/>
            </a:lvl4pPr>
            <a:lvl5pPr indent="-394335" lvl="4" marL="2286000" algn="l">
              <a:lnSpc>
                <a:spcPct val="100000"/>
              </a:lnSpc>
              <a:spcBef>
                <a:spcPts val="600"/>
              </a:spcBef>
              <a:spcAft>
                <a:spcPts val="0"/>
              </a:spcAft>
              <a:buSzPts val="2610"/>
              <a:buChar char="•"/>
              <a:defRPr/>
            </a:lvl5pPr>
            <a:lvl6pPr indent="-394335" lvl="5" marL="2743200" algn="l">
              <a:lnSpc>
                <a:spcPct val="100000"/>
              </a:lnSpc>
              <a:spcBef>
                <a:spcPts val="600"/>
              </a:spcBef>
              <a:spcAft>
                <a:spcPts val="0"/>
              </a:spcAft>
              <a:buSzPts val="2610"/>
              <a:buChar char="•"/>
              <a:defRPr/>
            </a:lvl6pPr>
            <a:lvl7pPr indent="-394335" lvl="6" marL="3200400" algn="l">
              <a:lnSpc>
                <a:spcPct val="100000"/>
              </a:lnSpc>
              <a:spcBef>
                <a:spcPts val="600"/>
              </a:spcBef>
              <a:spcAft>
                <a:spcPts val="0"/>
              </a:spcAft>
              <a:buSzPts val="2610"/>
              <a:buChar char="•"/>
              <a:defRPr/>
            </a:lvl7pPr>
            <a:lvl8pPr indent="-394334" lvl="7" marL="3657600" algn="l">
              <a:lnSpc>
                <a:spcPct val="100000"/>
              </a:lnSpc>
              <a:spcBef>
                <a:spcPts val="600"/>
              </a:spcBef>
              <a:spcAft>
                <a:spcPts val="0"/>
              </a:spcAft>
              <a:buSzPts val="2610"/>
              <a:buChar char="•"/>
              <a:defRPr/>
            </a:lvl8pPr>
            <a:lvl9pPr indent="-394334" lvl="8" marL="4114800" algn="l">
              <a:lnSpc>
                <a:spcPct val="100000"/>
              </a:lnSpc>
              <a:spcBef>
                <a:spcPts val="600"/>
              </a:spcBef>
              <a:spcAft>
                <a:spcPts val="600"/>
              </a:spcAft>
              <a:buSzPts val="2610"/>
              <a:buChar char="•"/>
              <a:defRPr/>
            </a:lvl9pPr>
          </a:lstStyle>
          <a:p/>
        </p:txBody>
      </p:sp>
      <p:sp>
        <p:nvSpPr>
          <p:cNvPr id="119" name="Google Shape;119;p28"/>
          <p:cNvSpPr txBox="1"/>
          <p:nvPr>
            <p:ph idx="2" type="body"/>
          </p:nvPr>
        </p:nvSpPr>
        <p:spPr>
          <a:xfrm>
            <a:off x="1484312" y="4775200"/>
            <a:ext cx="10018710" cy="1016000"/>
          </a:xfrm>
          <a:prstGeom prst="rect">
            <a:avLst/>
          </a:prstGeom>
          <a:noFill/>
          <a:ln>
            <a:noFill/>
          </a:ln>
        </p:spPr>
        <p:txBody>
          <a:bodyPr anchorCtr="0" anchor="t" bIns="45700" lIns="91425" spcFirstLastPara="1" rIns="91425" wrap="square" tIns="45700">
            <a:normAutofit/>
          </a:bodyPr>
          <a:lstStyle>
            <a:lvl1pPr indent="-228600" lvl="0" marL="457200" algn="r">
              <a:lnSpc>
                <a:spcPct val="100000"/>
              </a:lnSpc>
              <a:spcBef>
                <a:spcPts val="360"/>
              </a:spcBef>
              <a:spcAft>
                <a:spcPts val="0"/>
              </a:spcAft>
              <a:buSzPts val="2610"/>
              <a:buNone/>
              <a:defRPr sz="1800">
                <a:solidFill>
                  <a:schemeClr val="dk1"/>
                </a:solidFill>
              </a:defRPr>
            </a:lvl1pPr>
            <a:lvl2pPr indent="-228600" lvl="1" marL="914400" algn="l">
              <a:lnSpc>
                <a:spcPct val="100000"/>
              </a:lnSpc>
              <a:spcBef>
                <a:spcPts val="600"/>
              </a:spcBef>
              <a:spcAft>
                <a:spcPts val="0"/>
              </a:spcAft>
              <a:buSzPts val="2610"/>
              <a:buNone/>
              <a:defRPr sz="1800">
                <a:solidFill>
                  <a:srgbClr val="888888"/>
                </a:solidFill>
              </a:defRPr>
            </a:lvl2pPr>
            <a:lvl3pPr indent="-228600" lvl="2" marL="1371600" algn="l">
              <a:lnSpc>
                <a:spcPct val="100000"/>
              </a:lnSpc>
              <a:spcBef>
                <a:spcPts val="600"/>
              </a:spcBef>
              <a:spcAft>
                <a:spcPts val="0"/>
              </a:spcAft>
              <a:buSzPts val="2320"/>
              <a:buNone/>
              <a:defRPr sz="1600">
                <a:solidFill>
                  <a:srgbClr val="888888"/>
                </a:solidFill>
              </a:defRPr>
            </a:lvl3pPr>
            <a:lvl4pPr indent="-228600" lvl="3" marL="1828800" algn="l">
              <a:lnSpc>
                <a:spcPct val="100000"/>
              </a:lnSpc>
              <a:spcBef>
                <a:spcPts val="600"/>
              </a:spcBef>
              <a:spcAft>
                <a:spcPts val="0"/>
              </a:spcAft>
              <a:buSzPts val="2030"/>
              <a:buNone/>
              <a:defRPr sz="1400">
                <a:solidFill>
                  <a:srgbClr val="888888"/>
                </a:solidFill>
              </a:defRPr>
            </a:lvl4pPr>
            <a:lvl5pPr indent="-228600" lvl="4" marL="2286000" algn="l">
              <a:lnSpc>
                <a:spcPct val="100000"/>
              </a:lnSpc>
              <a:spcBef>
                <a:spcPts val="600"/>
              </a:spcBef>
              <a:spcAft>
                <a:spcPts val="0"/>
              </a:spcAft>
              <a:buSzPts val="2030"/>
              <a:buNone/>
              <a:defRPr sz="1400">
                <a:solidFill>
                  <a:srgbClr val="888888"/>
                </a:solidFill>
              </a:defRPr>
            </a:lvl5pPr>
            <a:lvl6pPr indent="-228600" lvl="5" marL="2743200" algn="l">
              <a:lnSpc>
                <a:spcPct val="100000"/>
              </a:lnSpc>
              <a:spcBef>
                <a:spcPts val="600"/>
              </a:spcBef>
              <a:spcAft>
                <a:spcPts val="0"/>
              </a:spcAft>
              <a:buSzPts val="2030"/>
              <a:buNone/>
              <a:defRPr sz="1400">
                <a:solidFill>
                  <a:srgbClr val="888888"/>
                </a:solidFill>
              </a:defRPr>
            </a:lvl6pPr>
            <a:lvl7pPr indent="-228600" lvl="6" marL="3200400" algn="l">
              <a:lnSpc>
                <a:spcPct val="100000"/>
              </a:lnSpc>
              <a:spcBef>
                <a:spcPts val="600"/>
              </a:spcBef>
              <a:spcAft>
                <a:spcPts val="0"/>
              </a:spcAft>
              <a:buSzPts val="2030"/>
              <a:buNone/>
              <a:defRPr sz="1400">
                <a:solidFill>
                  <a:srgbClr val="888888"/>
                </a:solidFill>
              </a:defRPr>
            </a:lvl7pPr>
            <a:lvl8pPr indent="-228600" lvl="7" marL="3657600" algn="l">
              <a:lnSpc>
                <a:spcPct val="100000"/>
              </a:lnSpc>
              <a:spcBef>
                <a:spcPts val="600"/>
              </a:spcBef>
              <a:spcAft>
                <a:spcPts val="0"/>
              </a:spcAft>
              <a:buSzPts val="2030"/>
              <a:buNone/>
              <a:defRPr sz="1400">
                <a:solidFill>
                  <a:srgbClr val="888888"/>
                </a:solidFill>
              </a:defRPr>
            </a:lvl8pPr>
            <a:lvl9pPr indent="-228600" lvl="8" marL="4114800" algn="l">
              <a:lnSpc>
                <a:spcPct val="100000"/>
              </a:lnSpc>
              <a:spcBef>
                <a:spcPts val="600"/>
              </a:spcBef>
              <a:spcAft>
                <a:spcPts val="600"/>
              </a:spcAft>
              <a:buSzPts val="2030"/>
              <a:buNone/>
              <a:defRPr sz="1400">
                <a:solidFill>
                  <a:srgbClr val="888888"/>
                </a:solidFill>
              </a:defRPr>
            </a:lvl9pPr>
          </a:lstStyle>
          <a:p/>
        </p:txBody>
      </p:sp>
      <p:sp>
        <p:nvSpPr>
          <p:cNvPr id="120" name="Google Shape;120;p28"/>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28"/>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28"/>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3" name="Shape 123"/>
        <p:cNvGrpSpPr/>
        <p:nvPr/>
      </p:nvGrpSpPr>
      <p:grpSpPr>
        <a:xfrm>
          <a:off x="0" y="0"/>
          <a:ext cx="0" cy="0"/>
          <a:chOff x="0" y="0"/>
          <a:chExt cx="0" cy="0"/>
        </a:xfrm>
      </p:grpSpPr>
      <p:sp>
        <p:nvSpPr>
          <p:cNvPr id="124" name="Google Shape;124;p29"/>
          <p:cNvSpPr txBox="1"/>
          <p:nvPr>
            <p:ph type="title"/>
          </p:nvPr>
        </p:nvSpPr>
        <p:spPr>
          <a:xfrm>
            <a:off x="1484313" y="685800"/>
            <a:ext cx="10018712" cy="27273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000"/>
              <a:buFont typeface="Corbel"/>
              <a:buNone/>
              <a:defRPr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29"/>
          <p:cNvSpPr txBox="1"/>
          <p:nvPr>
            <p:ph idx="1" type="body"/>
          </p:nvPr>
        </p:nvSpPr>
        <p:spPr>
          <a:xfrm>
            <a:off x="1484312" y="3505200"/>
            <a:ext cx="10018713" cy="83820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560"/>
              </a:spcBef>
              <a:spcAft>
                <a:spcPts val="0"/>
              </a:spcAft>
              <a:buSzPts val="4060"/>
              <a:buNone/>
              <a:defRPr b="0" sz="2800" cap="none">
                <a:solidFill>
                  <a:schemeClr val="dk1"/>
                </a:solidFill>
              </a:defRPr>
            </a:lvl1pPr>
            <a:lvl2pPr indent="-394335" lvl="1" marL="914400" algn="l">
              <a:lnSpc>
                <a:spcPct val="100000"/>
              </a:lnSpc>
              <a:spcBef>
                <a:spcPts val="600"/>
              </a:spcBef>
              <a:spcAft>
                <a:spcPts val="0"/>
              </a:spcAft>
              <a:buSzPts val="2610"/>
              <a:buChar char="•"/>
              <a:defRPr/>
            </a:lvl2pPr>
            <a:lvl3pPr indent="-394335" lvl="2" marL="1371600" algn="l">
              <a:lnSpc>
                <a:spcPct val="100000"/>
              </a:lnSpc>
              <a:spcBef>
                <a:spcPts val="600"/>
              </a:spcBef>
              <a:spcAft>
                <a:spcPts val="0"/>
              </a:spcAft>
              <a:buSzPts val="2610"/>
              <a:buChar char="•"/>
              <a:defRPr/>
            </a:lvl3pPr>
            <a:lvl4pPr indent="-394335" lvl="3" marL="1828800" algn="l">
              <a:lnSpc>
                <a:spcPct val="100000"/>
              </a:lnSpc>
              <a:spcBef>
                <a:spcPts val="600"/>
              </a:spcBef>
              <a:spcAft>
                <a:spcPts val="0"/>
              </a:spcAft>
              <a:buSzPts val="2610"/>
              <a:buChar char="•"/>
              <a:defRPr/>
            </a:lvl4pPr>
            <a:lvl5pPr indent="-394335" lvl="4" marL="2286000" algn="l">
              <a:lnSpc>
                <a:spcPct val="100000"/>
              </a:lnSpc>
              <a:spcBef>
                <a:spcPts val="600"/>
              </a:spcBef>
              <a:spcAft>
                <a:spcPts val="0"/>
              </a:spcAft>
              <a:buSzPts val="2610"/>
              <a:buChar char="•"/>
              <a:defRPr/>
            </a:lvl5pPr>
            <a:lvl6pPr indent="-394335" lvl="5" marL="2743200" algn="l">
              <a:lnSpc>
                <a:spcPct val="100000"/>
              </a:lnSpc>
              <a:spcBef>
                <a:spcPts val="600"/>
              </a:spcBef>
              <a:spcAft>
                <a:spcPts val="0"/>
              </a:spcAft>
              <a:buSzPts val="2610"/>
              <a:buChar char="•"/>
              <a:defRPr/>
            </a:lvl6pPr>
            <a:lvl7pPr indent="-394335" lvl="6" marL="3200400" algn="l">
              <a:lnSpc>
                <a:spcPct val="100000"/>
              </a:lnSpc>
              <a:spcBef>
                <a:spcPts val="600"/>
              </a:spcBef>
              <a:spcAft>
                <a:spcPts val="0"/>
              </a:spcAft>
              <a:buSzPts val="2610"/>
              <a:buChar char="•"/>
              <a:defRPr/>
            </a:lvl7pPr>
            <a:lvl8pPr indent="-394334" lvl="7" marL="3657600" algn="l">
              <a:lnSpc>
                <a:spcPct val="100000"/>
              </a:lnSpc>
              <a:spcBef>
                <a:spcPts val="600"/>
              </a:spcBef>
              <a:spcAft>
                <a:spcPts val="0"/>
              </a:spcAft>
              <a:buSzPts val="2610"/>
              <a:buChar char="•"/>
              <a:defRPr/>
            </a:lvl8pPr>
            <a:lvl9pPr indent="-394334" lvl="8" marL="4114800" algn="l">
              <a:lnSpc>
                <a:spcPct val="100000"/>
              </a:lnSpc>
              <a:spcBef>
                <a:spcPts val="600"/>
              </a:spcBef>
              <a:spcAft>
                <a:spcPts val="600"/>
              </a:spcAft>
              <a:buSzPts val="2610"/>
              <a:buChar char="•"/>
              <a:defRPr/>
            </a:lvl9pPr>
          </a:lstStyle>
          <a:p/>
        </p:txBody>
      </p:sp>
      <p:sp>
        <p:nvSpPr>
          <p:cNvPr id="126" name="Google Shape;126;p29"/>
          <p:cNvSpPr txBox="1"/>
          <p:nvPr>
            <p:ph idx="2" type="body"/>
          </p:nvPr>
        </p:nvSpPr>
        <p:spPr>
          <a:xfrm>
            <a:off x="1484311" y="4343400"/>
            <a:ext cx="10018713" cy="14478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360"/>
              </a:spcBef>
              <a:spcAft>
                <a:spcPts val="0"/>
              </a:spcAft>
              <a:buSzPts val="2610"/>
              <a:buNone/>
              <a:defRPr sz="1800">
                <a:solidFill>
                  <a:schemeClr val="dk1"/>
                </a:solidFill>
              </a:defRPr>
            </a:lvl1pPr>
            <a:lvl2pPr indent="-228600" lvl="1" marL="914400" algn="l">
              <a:lnSpc>
                <a:spcPct val="100000"/>
              </a:lnSpc>
              <a:spcBef>
                <a:spcPts val="600"/>
              </a:spcBef>
              <a:spcAft>
                <a:spcPts val="0"/>
              </a:spcAft>
              <a:buSzPts val="2610"/>
              <a:buNone/>
              <a:defRPr sz="1800">
                <a:solidFill>
                  <a:srgbClr val="888888"/>
                </a:solidFill>
              </a:defRPr>
            </a:lvl2pPr>
            <a:lvl3pPr indent="-228600" lvl="2" marL="1371600" algn="l">
              <a:lnSpc>
                <a:spcPct val="100000"/>
              </a:lnSpc>
              <a:spcBef>
                <a:spcPts val="600"/>
              </a:spcBef>
              <a:spcAft>
                <a:spcPts val="0"/>
              </a:spcAft>
              <a:buSzPts val="2320"/>
              <a:buNone/>
              <a:defRPr sz="1600">
                <a:solidFill>
                  <a:srgbClr val="888888"/>
                </a:solidFill>
              </a:defRPr>
            </a:lvl3pPr>
            <a:lvl4pPr indent="-228600" lvl="3" marL="1828800" algn="l">
              <a:lnSpc>
                <a:spcPct val="100000"/>
              </a:lnSpc>
              <a:spcBef>
                <a:spcPts val="600"/>
              </a:spcBef>
              <a:spcAft>
                <a:spcPts val="0"/>
              </a:spcAft>
              <a:buSzPts val="2030"/>
              <a:buNone/>
              <a:defRPr sz="1400">
                <a:solidFill>
                  <a:srgbClr val="888888"/>
                </a:solidFill>
              </a:defRPr>
            </a:lvl4pPr>
            <a:lvl5pPr indent="-228600" lvl="4" marL="2286000" algn="l">
              <a:lnSpc>
                <a:spcPct val="100000"/>
              </a:lnSpc>
              <a:spcBef>
                <a:spcPts val="600"/>
              </a:spcBef>
              <a:spcAft>
                <a:spcPts val="0"/>
              </a:spcAft>
              <a:buSzPts val="2030"/>
              <a:buNone/>
              <a:defRPr sz="1400">
                <a:solidFill>
                  <a:srgbClr val="888888"/>
                </a:solidFill>
              </a:defRPr>
            </a:lvl5pPr>
            <a:lvl6pPr indent="-228600" lvl="5" marL="2743200" algn="l">
              <a:lnSpc>
                <a:spcPct val="100000"/>
              </a:lnSpc>
              <a:spcBef>
                <a:spcPts val="600"/>
              </a:spcBef>
              <a:spcAft>
                <a:spcPts val="0"/>
              </a:spcAft>
              <a:buSzPts val="2030"/>
              <a:buNone/>
              <a:defRPr sz="1400">
                <a:solidFill>
                  <a:srgbClr val="888888"/>
                </a:solidFill>
              </a:defRPr>
            </a:lvl6pPr>
            <a:lvl7pPr indent="-228600" lvl="6" marL="3200400" algn="l">
              <a:lnSpc>
                <a:spcPct val="100000"/>
              </a:lnSpc>
              <a:spcBef>
                <a:spcPts val="600"/>
              </a:spcBef>
              <a:spcAft>
                <a:spcPts val="0"/>
              </a:spcAft>
              <a:buSzPts val="2030"/>
              <a:buNone/>
              <a:defRPr sz="1400">
                <a:solidFill>
                  <a:srgbClr val="888888"/>
                </a:solidFill>
              </a:defRPr>
            </a:lvl7pPr>
            <a:lvl8pPr indent="-228600" lvl="7" marL="3657600" algn="l">
              <a:lnSpc>
                <a:spcPct val="100000"/>
              </a:lnSpc>
              <a:spcBef>
                <a:spcPts val="600"/>
              </a:spcBef>
              <a:spcAft>
                <a:spcPts val="0"/>
              </a:spcAft>
              <a:buSzPts val="2030"/>
              <a:buNone/>
              <a:defRPr sz="1400">
                <a:solidFill>
                  <a:srgbClr val="888888"/>
                </a:solidFill>
              </a:defRPr>
            </a:lvl8pPr>
            <a:lvl9pPr indent="-228600" lvl="8" marL="4114800" algn="l">
              <a:lnSpc>
                <a:spcPct val="100000"/>
              </a:lnSpc>
              <a:spcBef>
                <a:spcPts val="600"/>
              </a:spcBef>
              <a:spcAft>
                <a:spcPts val="600"/>
              </a:spcAft>
              <a:buSzPts val="2030"/>
              <a:buNone/>
              <a:defRPr sz="1400">
                <a:solidFill>
                  <a:srgbClr val="888888"/>
                </a:solidFill>
              </a:defRPr>
            </a:lvl9pPr>
          </a:lstStyle>
          <a:p/>
        </p:txBody>
      </p:sp>
      <p:sp>
        <p:nvSpPr>
          <p:cNvPr id="127" name="Google Shape;127;p29"/>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29"/>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29"/>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0" name="Shape 130"/>
        <p:cNvGrpSpPr/>
        <p:nvPr/>
      </p:nvGrpSpPr>
      <p:grpSpPr>
        <a:xfrm>
          <a:off x="0" y="0"/>
          <a:ext cx="0" cy="0"/>
          <a:chOff x="0" y="0"/>
          <a:chExt cx="0" cy="0"/>
        </a:xfrm>
      </p:grpSpPr>
      <p:sp>
        <p:nvSpPr>
          <p:cNvPr id="131" name="Google Shape;131;p30"/>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000"/>
              <a:buFont typeface="Corbe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30"/>
          <p:cNvSpPr txBox="1"/>
          <p:nvPr>
            <p:ph idx="1" type="body"/>
          </p:nvPr>
        </p:nvSpPr>
        <p:spPr>
          <a:xfrm rot="5400000">
            <a:off x="4931566" y="-780257"/>
            <a:ext cx="3124201" cy="10018713"/>
          </a:xfrm>
          <a:prstGeom prst="rect">
            <a:avLst/>
          </a:prstGeom>
          <a:noFill/>
          <a:ln>
            <a:noFill/>
          </a:ln>
        </p:spPr>
        <p:txBody>
          <a:bodyPr anchorCtr="0" anchor="t" bIns="45700" lIns="91425" spcFirstLastPara="1" rIns="91425" wrap="square" tIns="45700">
            <a:normAutofit/>
          </a:bodyPr>
          <a:lstStyle>
            <a:lvl1pPr indent="-394335" lvl="0" marL="457200" algn="l">
              <a:lnSpc>
                <a:spcPct val="100000"/>
              </a:lnSpc>
              <a:spcBef>
                <a:spcPts val="360"/>
              </a:spcBef>
              <a:spcAft>
                <a:spcPts val="0"/>
              </a:spcAft>
              <a:buSzPts val="2610"/>
              <a:buChar char="•"/>
              <a:defRPr/>
            </a:lvl1pPr>
            <a:lvl2pPr indent="-394335" lvl="1" marL="914400" algn="l">
              <a:lnSpc>
                <a:spcPct val="100000"/>
              </a:lnSpc>
              <a:spcBef>
                <a:spcPts val="600"/>
              </a:spcBef>
              <a:spcAft>
                <a:spcPts val="0"/>
              </a:spcAft>
              <a:buSzPts val="2610"/>
              <a:buChar char="•"/>
              <a:defRPr/>
            </a:lvl2pPr>
            <a:lvl3pPr indent="-394335" lvl="2" marL="1371600" algn="l">
              <a:lnSpc>
                <a:spcPct val="100000"/>
              </a:lnSpc>
              <a:spcBef>
                <a:spcPts val="600"/>
              </a:spcBef>
              <a:spcAft>
                <a:spcPts val="0"/>
              </a:spcAft>
              <a:buSzPts val="2610"/>
              <a:buChar char="•"/>
              <a:defRPr/>
            </a:lvl3pPr>
            <a:lvl4pPr indent="-394335" lvl="3" marL="1828800" algn="l">
              <a:lnSpc>
                <a:spcPct val="100000"/>
              </a:lnSpc>
              <a:spcBef>
                <a:spcPts val="600"/>
              </a:spcBef>
              <a:spcAft>
                <a:spcPts val="0"/>
              </a:spcAft>
              <a:buSzPts val="2610"/>
              <a:buChar char="•"/>
              <a:defRPr/>
            </a:lvl4pPr>
            <a:lvl5pPr indent="-394335" lvl="4" marL="2286000" algn="l">
              <a:lnSpc>
                <a:spcPct val="100000"/>
              </a:lnSpc>
              <a:spcBef>
                <a:spcPts val="600"/>
              </a:spcBef>
              <a:spcAft>
                <a:spcPts val="0"/>
              </a:spcAft>
              <a:buSzPts val="2610"/>
              <a:buChar char="•"/>
              <a:defRPr/>
            </a:lvl5pPr>
            <a:lvl6pPr indent="-394335" lvl="5" marL="2743200" algn="l">
              <a:lnSpc>
                <a:spcPct val="100000"/>
              </a:lnSpc>
              <a:spcBef>
                <a:spcPts val="600"/>
              </a:spcBef>
              <a:spcAft>
                <a:spcPts val="0"/>
              </a:spcAft>
              <a:buSzPts val="2610"/>
              <a:buChar char="•"/>
              <a:defRPr/>
            </a:lvl6pPr>
            <a:lvl7pPr indent="-394335" lvl="6" marL="3200400" algn="l">
              <a:lnSpc>
                <a:spcPct val="100000"/>
              </a:lnSpc>
              <a:spcBef>
                <a:spcPts val="600"/>
              </a:spcBef>
              <a:spcAft>
                <a:spcPts val="0"/>
              </a:spcAft>
              <a:buSzPts val="2610"/>
              <a:buChar char="•"/>
              <a:defRPr/>
            </a:lvl7pPr>
            <a:lvl8pPr indent="-394334" lvl="7" marL="3657600" algn="l">
              <a:lnSpc>
                <a:spcPct val="100000"/>
              </a:lnSpc>
              <a:spcBef>
                <a:spcPts val="600"/>
              </a:spcBef>
              <a:spcAft>
                <a:spcPts val="0"/>
              </a:spcAft>
              <a:buSzPts val="2610"/>
              <a:buChar char="•"/>
              <a:defRPr/>
            </a:lvl8pPr>
            <a:lvl9pPr indent="-394334" lvl="8" marL="4114800" algn="l">
              <a:lnSpc>
                <a:spcPct val="100000"/>
              </a:lnSpc>
              <a:spcBef>
                <a:spcPts val="600"/>
              </a:spcBef>
              <a:spcAft>
                <a:spcPts val="600"/>
              </a:spcAft>
              <a:buSzPts val="2610"/>
              <a:buChar char="•"/>
              <a:defRPr/>
            </a:lvl9pPr>
          </a:lstStyle>
          <a:p/>
        </p:txBody>
      </p:sp>
      <p:sp>
        <p:nvSpPr>
          <p:cNvPr id="133" name="Google Shape;133;p30"/>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4" name="Google Shape;134;p30"/>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30"/>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6" name="Shape 136"/>
        <p:cNvGrpSpPr/>
        <p:nvPr/>
      </p:nvGrpSpPr>
      <p:grpSpPr>
        <a:xfrm>
          <a:off x="0" y="0"/>
          <a:ext cx="0" cy="0"/>
          <a:chOff x="0" y="0"/>
          <a:chExt cx="0" cy="0"/>
        </a:xfrm>
      </p:grpSpPr>
      <p:sp>
        <p:nvSpPr>
          <p:cNvPr id="137" name="Google Shape;137;p31"/>
          <p:cNvSpPr txBox="1"/>
          <p:nvPr>
            <p:ph type="title"/>
          </p:nvPr>
        </p:nvSpPr>
        <p:spPr>
          <a:xfrm rot="5400000">
            <a:off x="8065140" y="2353316"/>
            <a:ext cx="5105400" cy="177036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31"/>
          <p:cNvSpPr txBox="1"/>
          <p:nvPr>
            <p:ph idx="1" type="body"/>
          </p:nvPr>
        </p:nvSpPr>
        <p:spPr>
          <a:xfrm rot="5400000">
            <a:off x="2941483" y="-771371"/>
            <a:ext cx="5105400" cy="8019742"/>
          </a:xfrm>
          <a:prstGeom prst="rect">
            <a:avLst/>
          </a:prstGeom>
          <a:noFill/>
          <a:ln>
            <a:noFill/>
          </a:ln>
        </p:spPr>
        <p:txBody>
          <a:bodyPr anchorCtr="0" anchor="t" bIns="45700" lIns="91425" spcFirstLastPara="1" rIns="91425" wrap="square" tIns="45700">
            <a:normAutofit/>
          </a:bodyPr>
          <a:lstStyle>
            <a:lvl1pPr indent="-394335" lvl="0" marL="457200" algn="l">
              <a:lnSpc>
                <a:spcPct val="100000"/>
              </a:lnSpc>
              <a:spcBef>
                <a:spcPts val="360"/>
              </a:spcBef>
              <a:spcAft>
                <a:spcPts val="0"/>
              </a:spcAft>
              <a:buSzPts val="2610"/>
              <a:buChar char="•"/>
              <a:defRPr/>
            </a:lvl1pPr>
            <a:lvl2pPr indent="-394335" lvl="1" marL="914400" algn="l">
              <a:lnSpc>
                <a:spcPct val="100000"/>
              </a:lnSpc>
              <a:spcBef>
                <a:spcPts val="600"/>
              </a:spcBef>
              <a:spcAft>
                <a:spcPts val="0"/>
              </a:spcAft>
              <a:buSzPts val="2610"/>
              <a:buChar char="•"/>
              <a:defRPr/>
            </a:lvl2pPr>
            <a:lvl3pPr indent="-394335" lvl="2" marL="1371600" algn="l">
              <a:lnSpc>
                <a:spcPct val="100000"/>
              </a:lnSpc>
              <a:spcBef>
                <a:spcPts val="600"/>
              </a:spcBef>
              <a:spcAft>
                <a:spcPts val="0"/>
              </a:spcAft>
              <a:buSzPts val="2610"/>
              <a:buChar char="•"/>
              <a:defRPr/>
            </a:lvl3pPr>
            <a:lvl4pPr indent="-394335" lvl="3" marL="1828800" algn="l">
              <a:lnSpc>
                <a:spcPct val="100000"/>
              </a:lnSpc>
              <a:spcBef>
                <a:spcPts val="600"/>
              </a:spcBef>
              <a:spcAft>
                <a:spcPts val="0"/>
              </a:spcAft>
              <a:buSzPts val="2610"/>
              <a:buChar char="•"/>
              <a:defRPr/>
            </a:lvl4pPr>
            <a:lvl5pPr indent="-394335" lvl="4" marL="2286000" algn="l">
              <a:lnSpc>
                <a:spcPct val="100000"/>
              </a:lnSpc>
              <a:spcBef>
                <a:spcPts val="600"/>
              </a:spcBef>
              <a:spcAft>
                <a:spcPts val="0"/>
              </a:spcAft>
              <a:buSzPts val="2610"/>
              <a:buChar char="•"/>
              <a:defRPr/>
            </a:lvl5pPr>
            <a:lvl6pPr indent="-394335" lvl="5" marL="2743200" algn="l">
              <a:lnSpc>
                <a:spcPct val="100000"/>
              </a:lnSpc>
              <a:spcBef>
                <a:spcPts val="600"/>
              </a:spcBef>
              <a:spcAft>
                <a:spcPts val="0"/>
              </a:spcAft>
              <a:buSzPts val="2610"/>
              <a:buChar char="•"/>
              <a:defRPr/>
            </a:lvl6pPr>
            <a:lvl7pPr indent="-394335" lvl="6" marL="3200400" algn="l">
              <a:lnSpc>
                <a:spcPct val="100000"/>
              </a:lnSpc>
              <a:spcBef>
                <a:spcPts val="600"/>
              </a:spcBef>
              <a:spcAft>
                <a:spcPts val="0"/>
              </a:spcAft>
              <a:buSzPts val="2610"/>
              <a:buChar char="•"/>
              <a:defRPr/>
            </a:lvl7pPr>
            <a:lvl8pPr indent="-394334" lvl="7" marL="3657600" algn="l">
              <a:lnSpc>
                <a:spcPct val="100000"/>
              </a:lnSpc>
              <a:spcBef>
                <a:spcPts val="600"/>
              </a:spcBef>
              <a:spcAft>
                <a:spcPts val="0"/>
              </a:spcAft>
              <a:buSzPts val="2610"/>
              <a:buChar char="•"/>
              <a:defRPr/>
            </a:lvl8pPr>
            <a:lvl9pPr indent="-394334" lvl="8" marL="4114800" algn="l">
              <a:lnSpc>
                <a:spcPct val="100000"/>
              </a:lnSpc>
              <a:spcBef>
                <a:spcPts val="600"/>
              </a:spcBef>
              <a:spcAft>
                <a:spcPts val="600"/>
              </a:spcAft>
              <a:buSzPts val="2610"/>
              <a:buChar char="•"/>
              <a:defRPr/>
            </a:lvl9pPr>
          </a:lstStyle>
          <a:p/>
        </p:txBody>
      </p:sp>
      <p:sp>
        <p:nvSpPr>
          <p:cNvPr id="139" name="Google Shape;139;p31"/>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0" name="Google Shape;140;p31"/>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1" name="Google Shape;141;p31"/>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8" name="Shape 148"/>
        <p:cNvGrpSpPr/>
        <p:nvPr/>
      </p:nvGrpSpPr>
      <p:grpSpPr>
        <a:xfrm>
          <a:off x="0" y="0"/>
          <a:ext cx="0" cy="0"/>
          <a:chOff x="0" y="0"/>
          <a:chExt cx="0" cy="0"/>
        </a:xfrm>
      </p:grpSpPr>
      <p:sp>
        <p:nvSpPr>
          <p:cNvPr id="149" name="Google Shape;149;g2f5edc03abf_0_10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0" name="Google Shape;150;g2f5edc03abf_0_10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1" name="Google Shape;151;g2f5edc03abf_0_10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2" name="Shape 152"/>
        <p:cNvGrpSpPr/>
        <p:nvPr/>
      </p:nvGrpSpPr>
      <p:grpSpPr>
        <a:xfrm>
          <a:off x="0" y="0"/>
          <a:ext cx="0" cy="0"/>
          <a:chOff x="0" y="0"/>
          <a:chExt cx="0" cy="0"/>
        </a:xfrm>
      </p:grpSpPr>
      <p:sp>
        <p:nvSpPr>
          <p:cNvPr id="153" name="Google Shape;153;g2f5edc03abf_0_105"/>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6000"/>
              <a:buFont typeface="Play"/>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4" name="Google Shape;154;g2f5edc03abf_0_105"/>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55" name="Google Shape;155;g2f5edc03abf_0_10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6" name="Google Shape;156;g2f5edc03abf_0_10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7" name="Google Shape;157;g2f5edc03abf_0_10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 name="Shape 26"/>
        <p:cNvGrpSpPr/>
        <p:nvPr/>
      </p:nvGrpSpPr>
      <p:grpSpPr>
        <a:xfrm>
          <a:off x="0" y="0"/>
          <a:ext cx="0" cy="0"/>
          <a:chOff x="0" y="0"/>
          <a:chExt cx="0" cy="0"/>
        </a:xfrm>
      </p:grpSpPr>
      <p:sp>
        <p:nvSpPr>
          <p:cNvPr id="27" name="Google Shape;27;p16"/>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6"/>
          <p:cNvSpPr txBox="1"/>
          <p:nvPr>
            <p:ph idx="1" type="body"/>
          </p:nvPr>
        </p:nvSpPr>
        <p:spPr>
          <a:xfrm>
            <a:off x="1484310" y="2666999"/>
            <a:ext cx="10018713" cy="3124201"/>
          </a:xfrm>
          <a:prstGeom prst="rect">
            <a:avLst/>
          </a:prstGeom>
          <a:noFill/>
          <a:ln>
            <a:noFill/>
          </a:ln>
        </p:spPr>
        <p:txBody>
          <a:bodyPr anchorCtr="0" anchor="ctr" bIns="45700" lIns="91425" spcFirstLastPara="1" rIns="91425" wrap="square" tIns="45700">
            <a:normAutofit/>
          </a:bodyPr>
          <a:lstStyle>
            <a:lvl1pPr indent="-394335" lvl="0" marL="457200" algn="l">
              <a:lnSpc>
                <a:spcPct val="100000"/>
              </a:lnSpc>
              <a:spcBef>
                <a:spcPts val="360"/>
              </a:spcBef>
              <a:spcAft>
                <a:spcPts val="0"/>
              </a:spcAft>
              <a:buSzPts val="2610"/>
              <a:buChar char="•"/>
              <a:defRPr/>
            </a:lvl1pPr>
            <a:lvl2pPr indent="-394335" lvl="1" marL="914400" algn="l">
              <a:lnSpc>
                <a:spcPct val="100000"/>
              </a:lnSpc>
              <a:spcBef>
                <a:spcPts val="600"/>
              </a:spcBef>
              <a:spcAft>
                <a:spcPts val="0"/>
              </a:spcAft>
              <a:buSzPts val="2610"/>
              <a:buChar char="•"/>
              <a:defRPr/>
            </a:lvl2pPr>
            <a:lvl3pPr indent="-394335" lvl="2" marL="1371600" algn="l">
              <a:lnSpc>
                <a:spcPct val="100000"/>
              </a:lnSpc>
              <a:spcBef>
                <a:spcPts val="600"/>
              </a:spcBef>
              <a:spcAft>
                <a:spcPts val="0"/>
              </a:spcAft>
              <a:buSzPts val="2610"/>
              <a:buChar char="•"/>
              <a:defRPr/>
            </a:lvl3pPr>
            <a:lvl4pPr indent="-394335" lvl="3" marL="1828800" algn="l">
              <a:lnSpc>
                <a:spcPct val="100000"/>
              </a:lnSpc>
              <a:spcBef>
                <a:spcPts val="600"/>
              </a:spcBef>
              <a:spcAft>
                <a:spcPts val="0"/>
              </a:spcAft>
              <a:buSzPts val="2610"/>
              <a:buChar char="•"/>
              <a:defRPr/>
            </a:lvl4pPr>
            <a:lvl5pPr indent="-394335" lvl="4" marL="2286000" algn="l">
              <a:lnSpc>
                <a:spcPct val="100000"/>
              </a:lnSpc>
              <a:spcBef>
                <a:spcPts val="600"/>
              </a:spcBef>
              <a:spcAft>
                <a:spcPts val="0"/>
              </a:spcAft>
              <a:buSzPts val="2610"/>
              <a:buChar char="•"/>
              <a:defRPr/>
            </a:lvl5pPr>
            <a:lvl6pPr indent="-394335" lvl="5" marL="2743200" algn="l">
              <a:lnSpc>
                <a:spcPct val="100000"/>
              </a:lnSpc>
              <a:spcBef>
                <a:spcPts val="600"/>
              </a:spcBef>
              <a:spcAft>
                <a:spcPts val="0"/>
              </a:spcAft>
              <a:buSzPts val="2610"/>
              <a:buChar char="•"/>
              <a:defRPr/>
            </a:lvl6pPr>
            <a:lvl7pPr indent="-394335" lvl="6" marL="3200400" algn="l">
              <a:lnSpc>
                <a:spcPct val="100000"/>
              </a:lnSpc>
              <a:spcBef>
                <a:spcPts val="600"/>
              </a:spcBef>
              <a:spcAft>
                <a:spcPts val="0"/>
              </a:spcAft>
              <a:buSzPts val="2610"/>
              <a:buChar char="•"/>
              <a:defRPr/>
            </a:lvl7pPr>
            <a:lvl8pPr indent="-394334" lvl="7" marL="3657600" algn="l">
              <a:lnSpc>
                <a:spcPct val="100000"/>
              </a:lnSpc>
              <a:spcBef>
                <a:spcPts val="600"/>
              </a:spcBef>
              <a:spcAft>
                <a:spcPts val="0"/>
              </a:spcAft>
              <a:buSzPts val="2610"/>
              <a:buChar char="•"/>
              <a:defRPr/>
            </a:lvl8pPr>
            <a:lvl9pPr indent="-394334" lvl="8" marL="4114800" algn="l">
              <a:lnSpc>
                <a:spcPct val="100000"/>
              </a:lnSpc>
              <a:spcBef>
                <a:spcPts val="600"/>
              </a:spcBef>
              <a:spcAft>
                <a:spcPts val="600"/>
              </a:spcAft>
              <a:buSzPts val="2610"/>
              <a:buChar char="•"/>
              <a:defRPr/>
            </a:lvl9pPr>
          </a:lstStyle>
          <a:p/>
        </p:txBody>
      </p:sp>
      <p:sp>
        <p:nvSpPr>
          <p:cNvPr id="29" name="Google Shape;29;p16"/>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6"/>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6"/>
          <p:cNvSpPr txBox="1"/>
          <p:nvPr>
            <p:ph idx="12" type="sldNum"/>
          </p:nvPr>
        </p:nvSpPr>
        <p:spPr>
          <a:xfrm>
            <a:off x="10951856" y="5867131"/>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8" name="Shape 158"/>
        <p:cNvGrpSpPr/>
        <p:nvPr/>
      </p:nvGrpSpPr>
      <p:grpSpPr>
        <a:xfrm>
          <a:off x="0" y="0"/>
          <a:ext cx="0" cy="0"/>
          <a:chOff x="0" y="0"/>
          <a:chExt cx="0" cy="0"/>
        </a:xfrm>
      </p:grpSpPr>
      <p:sp>
        <p:nvSpPr>
          <p:cNvPr id="159" name="Google Shape;159;g2f5edc03abf_0_11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0" name="Google Shape;160;g2f5edc03abf_0_11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61" name="Google Shape;161;g2f5edc03abf_0_11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2" name="Google Shape;162;g2f5edc03abf_0_11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3" name="Google Shape;163;g2f5edc03abf_0_11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4" name="Shape 164"/>
        <p:cNvGrpSpPr/>
        <p:nvPr/>
      </p:nvGrpSpPr>
      <p:grpSpPr>
        <a:xfrm>
          <a:off x="0" y="0"/>
          <a:ext cx="0" cy="0"/>
          <a:chOff x="0" y="0"/>
          <a:chExt cx="0" cy="0"/>
        </a:xfrm>
      </p:grpSpPr>
      <p:sp>
        <p:nvSpPr>
          <p:cNvPr id="165" name="Google Shape;165;g2f5edc03abf_0_117"/>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6000"/>
              <a:buFont typeface="Play"/>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6" name="Google Shape;166;g2f5edc03abf_0_117"/>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rgbClr val="757575"/>
              </a:buClr>
              <a:buSzPts val="2400"/>
              <a:buNone/>
              <a:defRPr sz="2400">
                <a:solidFill>
                  <a:srgbClr val="757575"/>
                </a:solidFill>
              </a:defRPr>
            </a:lvl1pPr>
            <a:lvl2pPr indent="-228600" lvl="1" marL="914400" rtl="0" algn="l">
              <a:lnSpc>
                <a:spcPct val="90000"/>
              </a:lnSpc>
              <a:spcBef>
                <a:spcPts val="500"/>
              </a:spcBef>
              <a:spcAft>
                <a:spcPts val="0"/>
              </a:spcAft>
              <a:buClr>
                <a:srgbClr val="757575"/>
              </a:buClr>
              <a:buSzPts val="2000"/>
              <a:buNone/>
              <a:defRPr sz="2000">
                <a:solidFill>
                  <a:srgbClr val="757575"/>
                </a:solidFill>
              </a:defRPr>
            </a:lvl2pPr>
            <a:lvl3pPr indent="-228600" lvl="2" marL="1371600" rtl="0" algn="l">
              <a:lnSpc>
                <a:spcPct val="90000"/>
              </a:lnSpc>
              <a:spcBef>
                <a:spcPts val="500"/>
              </a:spcBef>
              <a:spcAft>
                <a:spcPts val="0"/>
              </a:spcAft>
              <a:buClr>
                <a:srgbClr val="757575"/>
              </a:buClr>
              <a:buSzPts val="1800"/>
              <a:buNone/>
              <a:defRPr sz="1800">
                <a:solidFill>
                  <a:srgbClr val="757575"/>
                </a:solidFill>
              </a:defRPr>
            </a:lvl3pPr>
            <a:lvl4pPr indent="-228600" lvl="3" marL="1828800" rtl="0" algn="l">
              <a:lnSpc>
                <a:spcPct val="90000"/>
              </a:lnSpc>
              <a:spcBef>
                <a:spcPts val="500"/>
              </a:spcBef>
              <a:spcAft>
                <a:spcPts val="0"/>
              </a:spcAft>
              <a:buClr>
                <a:srgbClr val="757575"/>
              </a:buClr>
              <a:buSzPts val="1600"/>
              <a:buNone/>
              <a:defRPr sz="1600">
                <a:solidFill>
                  <a:srgbClr val="757575"/>
                </a:solidFill>
              </a:defRPr>
            </a:lvl4pPr>
            <a:lvl5pPr indent="-228600" lvl="4" marL="2286000" rtl="0" algn="l">
              <a:lnSpc>
                <a:spcPct val="90000"/>
              </a:lnSpc>
              <a:spcBef>
                <a:spcPts val="500"/>
              </a:spcBef>
              <a:spcAft>
                <a:spcPts val="0"/>
              </a:spcAft>
              <a:buClr>
                <a:srgbClr val="757575"/>
              </a:buClr>
              <a:buSzPts val="1600"/>
              <a:buNone/>
              <a:defRPr sz="1600">
                <a:solidFill>
                  <a:srgbClr val="757575"/>
                </a:solidFill>
              </a:defRPr>
            </a:lvl5pPr>
            <a:lvl6pPr indent="-228600" lvl="5" marL="2743200" rtl="0" algn="l">
              <a:lnSpc>
                <a:spcPct val="90000"/>
              </a:lnSpc>
              <a:spcBef>
                <a:spcPts val="500"/>
              </a:spcBef>
              <a:spcAft>
                <a:spcPts val="0"/>
              </a:spcAft>
              <a:buClr>
                <a:srgbClr val="757575"/>
              </a:buClr>
              <a:buSzPts val="1600"/>
              <a:buNone/>
              <a:defRPr sz="1600">
                <a:solidFill>
                  <a:srgbClr val="757575"/>
                </a:solidFill>
              </a:defRPr>
            </a:lvl6pPr>
            <a:lvl7pPr indent="-228600" lvl="6" marL="3200400" rtl="0" algn="l">
              <a:lnSpc>
                <a:spcPct val="90000"/>
              </a:lnSpc>
              <a:spcBef>
                <a:spcPts val="500"/>
              </a:spcBef>
              <a:spcAft>
                <a:spcPts val="0"/>
              </a:spcAft>
              <a:buClr>
                <a:srgbClr val="757575"/>
              </a:buClr>
              <a:buSzPts val="1600"/>
              <a:buNone/>
              <a:defRPr sz="1600">
                <a:solidFill>
                  <a:srgbClr val="757575"/>
                </a:solidFill>
              </a:defRPr>
            </a:lvl7pPr>
            <a:lvl8pPr indent="-228600" lvl="7" marL="3657600" rtl="0" algn="l">
              <a:lnSpc>
                <a:spcPct val="90000"/>
              </a:lnSpc>
              <a:spcBef>
                <a:spcPts val="500"/>
              </a:spcBef>
              <a:spcAft>
                <a:spcPts val="0"/>
              </a:spcAft>
              <a:buClr>
                <a:srgbClr val="757575"/>
              </a:buClr>
              <a:buSzPts val="1600"/>
              <a:buNone/>
              <a:defRPr sz="1600">
                <a:solidFill>
                  <a:srgbClr val="757575"/>
                </a:solidFill>
              </a:defRPr>
            </a:lvl8pPr>
            <a:lvl9pPr indent="-228600" lvl="8" marL="4114800" rtl="0" algn="l">
              <a:lnSpc>
                <a:spcPct val="90000"/>
              </a:lnSpc>
              <a:spcBef>
                <a:spcPts val="500"/>
              </a:spcBef>
              <a:spcAft>
                <a:spcPts val="0"/>
              </a:spcAft>
              <a:buClr>
                <a:srgbClr val="757575"/>
              </a:buClr>
              <a:buSzPts val="1600"/>
              <a:buNone/>
              <a:defRPr sz="1600">
                <a:solidFill>
                  <a:srgbClr val="757575"/>
                </a:solidFill>
              </a:defRPr>
            </a:lvl9pPr>
          </a:lstStyle>
          <a:p/>
        </p:txBody>
      </p:sp>
      <p:sp>
        <p:nvSpPr>
          <p:cNvPr id="167" name="Google Shape;167;g2f5edc03abf_0_11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8" name="Google Shape;168;g2f5edc03abf_0_1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9" name="Google Shape;169;g2f5edc03abf_0_11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70" name="Shape 170"/>
        <p:cNvGrpSpPr/>
        <p:nvPr/>
      </p:nvGrpSpPr>
      <p:grpSpPr>
        <a:xfrm>
          <a:off x="0" y="0"/>
          <a:ext cx="0" cy="0"/>
          <a:chOff x="0" y="0"/>
          <a:chExt cx="0" cy="0"/>
        </a:xfrm>
      </p:grpSpPr>
      <p:sp>
        <p:nvSpPr>
          <p:cNvPr id="171" name="Google Shape;171;g2f5edc03abf_0_12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2" name="Google Shape;172;g2f5edc03abf_0_123"/>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73" name="Google Shape;173;g2f5edc03abf_0_123"/>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74" name="Google Shape;174;g2f5edc03abf_0_12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5" name="Google Shape;175;g2f5edc03abf_0_1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6" name="Google Shape;176;g2f5edc03abf_0_1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77" name="Shape 177"/>
        <p:cNvGrpSpPr/>
        <p:nvPr/>
      </p:nvGrpSpPr>
      <p:grpSpPr>
        <a:xfrm>
          <a:off x="0" y="0"/>
          <a:ext cx="0" cy="0"/>
          <a:chOff x="0" y="0"/>
          <a:chExt cx="0" cy="0"/>
        </a:xfrm>
      </p:grpSpPr>
      <p:sp>
        <p:nvSpPr>
          <p:cNvPr id="178" name="Google Shape;178;g2f5edc03abf_0_130"/>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9" name="Google Shape;179;g2f5edc03abf_0_130"/>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80" name="Google Shape;180;g2f5edc03abf_0_130"/>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81" name="Google Shape;181;g2f5edc03abf_0_130"/>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82" name="Google Shape;182;g2f5edc03abf_0_130"/>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83" name="Google Shape;183;g2f5edc03abf_0_13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4" name="Google Shape;184;g2f5edc03abf_0_13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5" name="Google Shape;185;g2f5edc03abf_0_13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6" name="Shape 186"/>
        <p:cNvGrpSpPr/>
        <p:nvPr/>
      </p:nvGrpSpPr>
      <p:grpSpPr>
        <a:xfrm>
          <a:off x="0" y="0"/>
          <a:ext cx="0" cy="0"/>
          <a:chOff x="0" y="0"/>
          <a:chExt cx="0" cy="0"/>
        </a:xfrm>
      </p:grpSpPr>
      <p:sp>
        <p:nvSpPr>
          <p:cNvPr id="187" name="Google Shape;187;g2f5edc03abf_0_13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8" name="Google Shape;188;g2f5edc03abf_0_13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9" name="Google Shape;189;g2f5edc03abf_0_13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0" name="Google Shape;190;g2f5edc03abf_0_13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91" name="Shape 191"/>
        <p:cNvGrpSpPr/>
        <p:nvPr/>
      </p:nvGrpSpPr>
      <p:grpSpPr>
        <a:xfrm>
          <a:off x="0" y="0"/>
          <a:ext cx="0" cy="0"/>
          <a:chOff x="0" y="0"/>
          <a:chExt cx="0" cy="0"/>
        </a:xfrm>
      </p:grpSpPr>
      <p:sp>
        <p:nvSpPr>
          <p:cNvPr id="192" name="Google Shape;192;g2f5edc03abf_0_144"/>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3200"/>
              <a:buFont typeface="Pla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3" name="Google Shape;193;g2f5edc03abf_0_144"/>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rtl="0" algn="l">
              <a:lnSpc>
                <a:spcPct val="90000"/>
              </a:lnSpc>
              <a:spcBef>
                <a:spcPts val="1000"/>
              </a:spcBef>
              <a:spcAft>
                <a:spcPts val="0"/>
              </a:spcAft>
              <a:buClr>
                <a:schemeClr val="dk1"/>
              </a:buClr>
              <a:buSzPts val="3200"/>
              <a:buChar char="•"/>
              <a:defRPr sz="3200"/>
            </a:lvl1pPr>
            <a:lvl2pPr indent="-406400" lvl="1" marL="914400" rtl="0" algn="l">
              <a:lnSpc>
                <a:spcPct val="90000"/>
              </a:lnSpc>
              <a:spcBef>
                <a:spcPts val="500"/>
              </a:spcBef>
              <a:spcAft>
                <a:spcPts val="0"/>
              </a:spcAft>
              <a:buClr>
                <a:schemeClr val="dk1"/>
              </a:buClr>
              <a:buSzPts val="2800"/>
              <a:buChar char="•"/>
              <a:defRPr sz="2800"/>
            </a:lvl2pPr>
            <a:lvl3pPr indent="-381000" lvl="2" marL="1371600" rtl="0" algn="l">
              <a:lnSpc>
                <a:spcPct val="90000"/>
              </a:lnSpc>
              <a:spcBef>
                <a:spcPts val="500"/>
              </a:spcBef>
              <a:spcAft>
                <a:spcPts val="0"/>
              </a:spcAft>
              <a:buClr>
                <a:schemeClr val="dk1"/>
              </a:buClr>
              <a:buSzPts val="2400"/>
              <a:buChar char="•"/>
              <a:defRPr sz="2400"/>
            </a:lvl3pPr>
            <a:lvl4pPr indent="-355600" lvl="3" marL="1828800" rtl="0" algn="l">
              <a:lnSpc>
                <a:spcPct val="90000"/>
              </a:lnSpc>
              <a:spcBef>
                <a:spcPts val="500"/>
              </a:spcBef>
              <a:spcAft>
                <a:spcPts val="0"/>
              </a:spcAft>
              <a:buClr>
                <a:schemeClr val="dk1"/>
              </a:buClr>
              <a:buSzPts val="2000"/>
              <a:buChar char="•"/>
              <a:defRPr sz="2000"/>
            </a:lvl4pPr>
            <a:lvl5pPr indent="-355600" lvl="4" marL="2286000" rtl="0" algn="l">
              <a:lnSpc>
                <a:spcPct val="90000"/>
              </a:lnSpc>
              <a:spcBef>
                <a:spcPts val="500"/>
              </a:spcBef>
              <a:spcAft>
                <a:spcPts val="0"/>
              </a:spcAft>
              <a:buClr>
                <a:schemeClr val="dk1"/>
              </a:buClr>
              <a:buSzPts val="2000"/>
              <a:buChar char="•"/>
              <a:defRPr sz="2000"/>
            </a:lvl5pPr>
            <a:lvl6pPr indent="-355600" lvl="5" marL="2743200" rtl="0" algn="l">
              <a:lnSpc>
                <a:spcPct val="90000"/>
              </a:lnSpc>
              <a:spcBef>
                <a:spcPts val="500"/>
              </a:spcBef>
              <a:spcAft>
                <a:spcPts val="0"/>
              </a:spcAft>
              <a:buClr>
                <a:schemeClr val="dk1"/>
              </a:buClr>
              <a:buSzPts val="2000"/>
              <a:buChar char="•"/>
              <a:defRPr sz="2000"/>
            </a:lvl6pPr>
            <a:lvl7pPr indent="-355600" lvl="6" marL="3200400" rtl="0" algn="l">
              <a:lnSpc>
                <a:spcPct val="90000"/>
              </a:lnSpc>
              <a:spcBef>
                <a:spcPts val="500"/>
              </a:spcBef>
              <a:spcAft>
                <a:spcPts val="0"/>
              </a:spcAft>
              <a:buClr>
                <a:schemeClr val="dk1"/>
              </a:buClr>
              <a:buSzPts val="2000"/>
              <a:buChar char="•"/>
              <a:defRPr sz="2000"/>
            </a:lvl7pPr>
            <a:lvl8pPr indent="-355600" lvl="7" marL="3657600" rtl="0" algn="l">
              <a:lnSpc>
                <a:spcPct val="90000"/>
              </a:lnSpc>
              <a:spcBef>
                <a:spcPts val="500"/>
              </a:spcBef>
              <a:spcAft>
                <a:spcPts val="0"/>
              </a:spcAft>
              <a:buClr>
                <a:schemeClr val="dk1"/>
              </a:buClr>
              <a:buSzPts val="2000"/>
              <a:buChar char="•"/>
              <a:defRPr sz="2000"/>
            </a:lvl8pPr>
            <a:lvl9pPr indent="-355600" lvl="8" marL="4114800" rtl="0" algn="l">
              <a:lnSpc>
                <a:spcPct val="90000"/>
              </a:lnSpc>
              <a:spcBef>
                <a:spcPts val="500"/>
              </a:spcBef>
              <a:spcAft>
                <a:spcPts val="0"/>
              </a:spcAft>
              <a:buClr>
                <a:schemeClr val="dk1"/>
              </a:buClr>
              <a:buSzPts val="2000"/>
              <a:buChar char="•"/>
              <a:defRPr sz="2000"/>
            </a:lvl9pPr>
          </a:lstStyle>
          <a:p/>
        </p:txBody>
      </p:sp>
      <p:sp>
        <p:nvSpPr>
          <p:cNvPr id="194" name="Google Shape;194;g2f5edc03abf_0_144"/>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195" name="Google Shape;195;g2f5edc03abf_0_14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6" name="Google Shape;196;g2f5edc03abf_0_14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7" name="Google Shape;197;g2f5edc03abf_0_14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98" name="Shape 198"/>
        <p:cNvGrpSpPr/>
        <p:nvPr/>
      </p:nvGrpSpPr>
      <p:grpSpPr>
        <a:xfrm>
          <a:off x="0" y="0"/>
          <a:ext cx="0" cy="0"/>
          <a:chOff x="0" y="0"/>
          <a:chExt cx="0" cy="0"/>
        </a:xfrm>
      </p:grpSpPr>
      <p:sp>
        <p:nvSpPr>
          <p:cNvPr id="199" name="Google Shape;199;g2f5edc03abf_0_151"/>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3200"/>
              <a:buFont typeface="Play"/>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0" name="Google Shape;200;g2f5edc03abf_0_151"/>
          <p:cNvSpPr/>
          <p:nvPr>
            <p:ph idx="2" type="pic"/>
          </p:nvPr>
        </p:nvSpPr>
        <p:spPr>
          <a:xfrm>
            <a:off x="5183188" y="987425"/>
            <a:ext cx="6172200" cy="4873500"/>
          </a:xfrm>
          <a:prstGeom prst="rect">
            <a:avLst/>
          </a:prstGeom>
          <a:noFill/>
          <a:ln>
            <a:noFill/>
          </a:ln>
        </p:spPr>
      </p:sp>
      <p:sp>
        <p:nvSpPr>
          <p:cNvPr id="201" name="Google Shape;201;g2f5edc03abf_0_151"/>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202" name="Google Shape;202;g2f5edc03abf_0_15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3" name="Google Shape;203;g2f5edc03abf_0_15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4" name="Google Shape;204;g2f5edc03abf_0_15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05" name="Shape 205"/>
        <p:cNvGrpSpPr/>
        <p:nvPr/>
      </p:nvGrpSpPr>
      <p:grpSpPr>
        <a:xfrm>
          <a:off x="0" y="0"/>
          <a:ext cx="0" cy="0"/>
          <a:chOff x="0" y="0"/>
          <a:chExt cx="0" cy="0"/>
        </a:xfrm>
      </p:grpSpPr>
      <p:sp>
        <p:nvSpPr>
          <p:cNvPr id="206" name="Google Shape;206;g2f5edc03abf_0_15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7" name="Google Shape;207;g2f5edc03abf_0_158"/>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08" name="Google Shape;208;g2f5edc03abf_0_15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9" name="Google Shape;209;g2f5edc03abf_0_15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0" name="Google Shape;210;g2f5edc03abf_0_15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1" name="Shape 211"/>
        <p:cNvGrpSpPr/>
        <p:nvPr/>
      </p:nvGrpSpPr>
      <p:grpSpPr>
        <a:xfrm>
          <a:off x="0" y="0"/>
          <a:ext cx="0" cy="0"/>
          <a:chOff x="0" y="0"/>
          <a:chExt cx="0" cy="0"/>
        </a:xfrm>
      </p:grpSpPr>
      <p:sp>
        <p:nvSpPr>
          <p:cNvPr id="212" name="Google Shape;212;g2f5edc03abf_0_164"/>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3" name="Google Shape;213;g2f5edc03abf_0_164"/>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14" name="Google Shape;214;g2f5edc03abf_0_16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5" name="Google Shape;215;g2f5edc03abf_0_16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6" name="Google Shape;216;g2f5edc03abf_0_16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32" name="Shape 32"/>
        <p:cNvGrpSpPr/>
        <p:nvPr/>
      </p:nvGrpSpPr>
      <p:grpSpPr>
        <a:xfrm>
          <a:off x="0" y="0"/>
          <a:ext cx="0" cy="0"/>
          <a:chOff x="0" y="0"/>
          <a:chExt cx="0" cy="0"/>
        </a:xfrm>
      </p:grpSpPr>
      <p:grpSp>
        <p:nvGrpSpPr>
          <p:cNvPr id="33" name="Google Shape;33;p17"/>
          <p:cNvGrpSpPr/>
          <p:nvPr/>
        </p:nvGrpSpPr>
        <p:grpSpPr>
          <a:xfrm>
            <a:off x="546100" y="-4763"/>
            <a:ext cx="5014912" cy="6862763"/>
            <a:chOff x="2928938" y="-4763"/>
            <a:chExt cx="5014912" cy="6862763"/>
          </a:xfrm>
        </p:grpSpPr>
        <p:sp>
          <p:nvSpPr>
            <p:cNvPr id="34" name="Google Shape;34;p17"/>
            <p:cNvSpPr/>
            <p:nvPr/>
          </p:nvSpPr>
          <p:spPr>
            <a:xfrm>
              <a:off x="3367088" y="-4763"/>
              <a:ext cx="1063625" cy="2782888"/>
            </a:xfrm>
            <a:custGeom>
              <a:rect b="b" l="l" r="r" t="t"/>
              <a:pathLst>
                <a:path extrusionOk="0" h="1753" w="670">
                  <a:moveTo>
                    <a:pt x="0" y="1696"/>
                  </a:moveTo>
                  <a:lnTo>
                    <a:pt x="225" y="1753"/>
                  </a:lnTo>
                  <a:lnTo>
                    <a:pt x="670" y="0"/>
                  </a:lnTo>
                  <a:lnTo>
                    <a:pt x="430" y="0"/>
                  </a:lnTo>
                  <a:lnTo>
                    <a:pt x="0" y="1696"/>
                  </a:lnTo>
                  <a:close/>
                </a:path>
              </a:pathLst>
            </a:custGeom>
            <a:solidFill>
              <a:schemeClr val="accent1"/>
            </a:solidFill>
            <a:ln>
              <a:noFill/>
            </a:ln>
          </p:spPr>
        </p:sp>
        <p:sp>
          <p:nvSpPr>
            <p:cNvPr id="35" name="Google Shape;35;p17"/>
            <p:cNvSpPr/>
            <p:nvPr/>
          </p:nvSpPr>
          <p:spPr>
            <a:xfrm>
              <a:off x="2928938" y="-4763"/>
              <a:ext cx="1035050" cy="2673350"/>
            </a:xfrm>
            <a:custGeom>
              <a:rect b="b" l="l" r="r" t="t"/>
              <a:pathLst>
                <a:path extrusionOk="0" h="1684" w="652">
                  <a:moveTo>
                    <a:pt x="225" y="1684"/>
                  </a:moveTo>
                  <a:lnTo>
                    <a:pt x="652" y="0"/>
                  </a:lnTo>
                  <a:lnTo>
                    <a:pt x="411" y="0"/>
                  </a:lnTo>
                  <a:lnTo>
                    <a:pt x="0" y="1627"/>
                  </a:lnTo>
                  <a:lnTo>
                    <a:pt x="219" y="1681"/>
                  </a:lnTo>
                  <a:lnTo>
                    <a:pt x="225" y="1684"/>
                  </a:lnTo>
                  <a:close/>
                </a:path>
              </a:pathLst>
            </a:custGeom>
            <a:solidFill>
              <a:srgbClr val="595959"/>
            </a:solidFill>
            <a:ln>
              <a:noFill/>
            </a:ln>
          </p:spPr>
        </p:sp>
        <p:sp>
          <p:nvSpPr>
            <p:cNvPr id="36" name="Google Shape;36;p17"/>
            <p:cNvSpPr/>
            <p:nvPr/>
          </p:nvSpPr>
          <p:spPr>
            <a:xfrm>
              <a:off x="2928938" y="2582862"/>
              <a:ext cx="2693987" cy="4275138"/>
            </a:xfrm>
            <a:custGeom>
              <a:rect b="b" l="l" r="r" t="t"/>
              <a:pathLst>
                <a:path extrusionOk="0" h="2693" w="1697">
                  <a:moveTo>
                    <a:pt x="0" y="0"/>
                  </a:moveTo>
                  <a:lnTo>
                    <a:pt x="1622" y="2693"/>
                  </a:lnTo>
                  <a:lnTo>
                    <a:pt x="1697" y="2693"/>
                  </a:lnTo>
                  <a:lnTo>
                    <a:pt x="0" y="0"/>
                  </a:lnTo>
                  <a:close/>
                </a:path>
              </a:pathLst>
            </a:custGeom>
            <a:solidFill>
              <a:srgbClr val="262626"/>
            </a:solidFill>
            <a:ln>
              <a:noFill/>
            </a:ln>
          </p:spPr>
        </p:sp>
        <p:sp>
          <p:nvSpPr>
            <p:cNvPr id="37" name="Google Shape;37;p17"/>
            <p:cNvSpPr/>
            <p:nvPr/>
          </p:nvSpPr>
          <p:spPr>
            <a:xfrm>
              <a:off x="3371850" y="2692400"/>
              <a:ext cx="3332162" cy="4165600"/>
            </a:xfrm>
            <a:custGeom>
              <a:rect b="b" l="l" r="r" t="t"/>
              <a:pathLst>
                <a:path extrusionOk="0" h="2624" w="2099">
                  <a:moveTo>
                    <a:pt x="2099" y="2624"/>
                  </a:moveTo>
                  <a:lnTo>
                    <a:pt x="0" y="0"/>
                  </a:lnTo>
                  <a:lnTo>
                    <a:pt x="2021" y="2624"/>
                  </a:lnTo>
                  <a:lnTo>
                    <a:pt x="2099" y="2624"/>
                  </a:lnTo>
                  <a:close/>
                </a:path>
              </a:pathLst>
            </a:custGeom>
            <a:solidFill>
              <a:srgbClr val="0B5982"/>
            </a:solidFill>
            <a:ln>
              <a:noFill/>
            </a:ln>
          </p:spPr>
        </p:sp>
        <p:sp>
          <p:nvSpPr>
            <p:cNvPr id="38" name="Google Shape;38;p17"/>
            <p:cNvSpPr/>
            <p:nvPr/>
          </p:nvSpPr>
          <p:spPr>
            <a:xfrm>
              <a:off x="3367088" y="2687637"/>
              <a:ext cx="4576762" cy="4170363"/>
            </a:xfrm>
            <a:custGeom>
              <a:rect b="b" l="l" r="r" t="t"/>
              <a:pathLst>
                <a:path extrusionOk="0" h="2627" w="2883">
                  <a:moveTo>
                    <a:pt x="0" y="0"/>
                  </a:moveTo>
                  <a:lnTo>
                    <a:pt x="3" y="3"/>
                  </a:lnTo>
                  <a:lnTo>
                    <a:pt x="2102" y="2627"/>
                  </a:lnTo>
                  <a:lnTo>
                    <a:pt x="2883" y="2627"/>
                  </a:lnTo>
                  <a:lnTo>
                    <a:pt x="225" y="57"/>
                  </a:lnTo>
                  <a:lnTo>
                    <a:pt x="0" y="0"/>
                  </a:lnTo>
                  <a:close/>
                </a:path>
              </a:pathLst>
            </a:custGeom>
            <a:solidFill>
              <a:srgbClr val="1186C3"/>
            </a:solidFill>
            <a:ln>
              <a:noFill/>
            </a:ln>
          </p:spPr>
        </p:sp>
        <p:sp>
          <p:nvSpPr>
            <p:cNvPr id="39" name="Google Shape;39;p17"/>
            <p:cNvSpPr/>
            <p:nvPr/>
          </p:nvSpPr>
          <p:spPr>
            <a:xfrm>
              <a:off x="2928938" y="2578100"/>
              <a:ext cx="3584575" cy="4279900"/>
            </a:xfrm>
            <a:custGeom>
              <a:rect b="b" l="l" r="r" t="t"/>
              <a:pathLst>
                <a:path extrusionOk="0" h="2696" w="2258">
                  <a:moveTo>
                    <a:pt x="2258" y="2696"/>
                  </a:moveTo>
                  <a:lnTo>
                    <a:pt x="264" y="111"/>
                  </a:lnTo>
                  <a:lnTo>
                    <a:pt x="228" y="60"/>
                  </a:lnTo>
                  <a:lnTo>
                    <a:pt x="225" y="57"/>
                  </a:lnTo>
                  <a:lnTo>
                    <a:pt x="0" y="0"/>
                  </a:lnTo>
                  <a:lnTo>
                    <a:pt x="0" y="3"/>
                  </a:lnTo>
                  <a:lnTo>
                    <a:pt x="1697" y="2696"/>
                  </a:lnTo>
                  <a:lnTo>
                    <a:pt x="2258" y="2696"/>
                  </a:lnTo>
                  <a:close/>
                </a:path>
              </a:pathLst>
            </a:custGeom>
            <a:solidFill>
              <a:srgbClr val="3F3F3F"/>
            </a:solidFill>
            <a:ln>
              <a:noFill/>
            </a:ln>
          </p:spPr>
        </p:sp>
      </p:grpSp>
      <p:sp>
        <p:nvSpPr>
          <p:cNvPr id="40" name="Google Shape;40;p17"/>
          <p:cNvSpPr txBox="1"/>
          <p:nvPr>
            <p:ph type="ctrTitle"/>
          </p:nvPr>
        </p:nvSpPr>
        <p:spPr>
          <a:xfrm>
            <a:off x="2928401" y="1380068"/>
            <a:ext cx="8574622" cy="2616199"/>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dk1"/>
              </a:buClr>
              <a:buSzPts val="6000"/>
              <a:buFont typeface="Corbe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7"/>
          <p:cNvSpPr txBox="1"/>
          <p:nvPr>
            <p:ph idx="1" type="subTitle"/>
          </p:nvPr>
        </p:nvSpPr>
        <p:spPr>
          <a:xfrm>
            <a:off x="4515377" y="3996267"/>
            <a:ext cx="6987645" cy="1388534"/>
          </a:xfrm>
          <a:prstGeom prst="rect">
            <a:avLst/>
          </a:prstGeom>
          <a:noFill/>
          <a:ln>
            <a:noFill/>
          </a:ln>
        </p:spPr>
        <p:txBody>
          <a:bodyPr anchorCtr="0" anchor="t" bIns="45700" lIns="91425" spcFirstLastPara="1" rIns="91425" wrap="square" tIns="45700">
            <a:normAutofit/>
          </a:bodyPr>
          <a:lstStyle>
            <a:lvl1pPr lvl="0" algn="r">
              <a:lnSpc>
                <a:spcPct val="100000"/>
              </a:lnSpc>
              <a:spcBef>
                <a:spcPts val="420"/>
              </a:spcBef>
              <a:spcAft>
                <a:spcPts val="0"/>
              </a:spcAft>
              <a:buSzPts val="3045"/>
              <a:buNone/>
              <a:defRPr sz="2100">
                <a:solidFill>
                  <a:schemeClr val="dk1"/>
                </a:solidFill>
              </a:defRPr>
            </a:lvl1pPr>
            <a:lvl2pPr lvl="1" algn="ctr">
              <a:lnSpc>
                <a:spcPct val="100000"/>
              </a:lnSpc>
              <a:spcBef>
                <a:spcPts val="600"/>
              </a:spcBef>
              <a:spcAft>
                <a:spcPts val="0"/>
              </a:spcAft>
              <a:buSzPts val="2900"/>
              <a:buNone/>
              <a:defRPr>
                <a:solidFill>
                  <a:srgbClr val="888888"/>
                </a:solidFill>
              </a:defRPr>
            </a:lvl2pPr>
            <a:lvl3pPr lvl="2" algn="ctr">
              <a:lnSpc>
                <a:spcPct val="100000"/>
              </a:lnSpc>
              <a:spcBef>
                <a:spcPts val="600"/>
              </a:spcBef>
              <a:spcAft>
                <a:spcPts val="0"/>
              </a:spcAft>
              <a:buSzPts val="2610"/>
              <a:buNone/>
              <a:defRPr>
                <a:solidFill>
                  <a:srgbClr val="888888"/>
                </a:solidFill>
              </a:defRPr>
            </a:lvl3pPr>
            <a:lvl4pPr lvl="3" algn="ctr">
              <a:lnSpc>
                <a:spcPct val="100000"/>
              </a:lnSpc>
              <a:spcBef>
                <a:spcPts val="600"/>
              </a:spcBef>
              <a:spcAft>
                <a:spcPts val="0"/>
              </a:spcAft>
              <a:buSzPts val="2320"/>
              <a:buNone/>
              <a:defRPr>
                <a:solidFill>
                  <a:srgbClr val="888888"/>
                </a:solidFill>
              </a:defRPr>
            </a:lvl4pPr>
            <a:lvl5pPr lvl="4" algn="ctr">
              <a:lnSpc>
                <a:spcPct val="100000"/>
              </a:lnSpc>
              <a:spcBef>
                <a:spcPts val="600"/>
              </a:spcBef>
              <a:spcAft>
                <a:spcPts val="0"/>
              </a:spcAft>
              <a:buSzPts val="2030"/>
              <a:buNone/>
              <a:defRPr>
                <a:solidFill>
                  <a:srgbClr val="888888"/>
                </a:solidFill>
              </a:defRPr>
            </a:lvl5pPr>
            <a:lvl6pPr lvl="5" algn="ctr">
              <a:lnSpc>
                <a:spcPct val="100000"/>
              </a:lnSpc>
              <a:spcBef>
                <a:spcPts val="600"/>
              </a:spcBef>
              <a:spcAft>
                <a:spcPts val="0"/>
              </a:spcAft>
              <a:buSzPts val="2030"/>
              <a:buNone/>
              <a:defRPr>
                <a:solidFill>
                  <a:srgbClr val="888888"/>
                </a:solidFill>
              </a:defRPr>
            </a:lvl6pPr>
            <a:lvl7pPr lvl="6" algn="ctr">
              <a:lnSpc>
                <a:spcPct val="100000"/>
              </a:lnSpc>
              <a:spcBef>
                <a:spcPts val="600"/>
              </a:spcBef>
              <a:spcAft>
                <a:spcPts val="0"/>
              </a:spcAft>
              <a:buSzPts val="2030"/>
              <a:buNone/>
              <a:defRPr>
                <a:solidFill>
                  <a:srgbClr val="888888"/>
                </a:solidFill>
              </a:defRPr>
            </a:lvl7pPr>
            <a:lvl8pPr lvl="7" algn="ctr">
              <a:lnSpc>
                <a:spcPct val="100000"/>
              </a:lnSpc>
              <a:spcBef>
                <a:spcPts val="600"/>
              </a:spcBef>
              <a:spcAft>
                <a:spcPts val="0"/>
              </a:spcAft>
              <a:buSzPts val="2030"/>
              <a:buNone/>
              <a:defRPr>
                <a:solidFill>
                  <a:srgbClr val="888888"/>
                </a:solidFill>
              </a:defRPr>
            </a:lvl8pPr>
            <a:lvl9pPr lvl="8" algn="ctr">
              <a:lnSpc>
                <a:spcPct val="100000"/>
              </a:lnSpc>
              <a:spcBef>
                <a:spcPts val="600"/>
              </a:spcBef>
              <a:spcAft>
                <a:spcPts val="600"/>
              </a:spcAft>
              <a:buSzPts val="2030"/>
              <a:buNone/>
              <a:defRPr>
                <a:solidFill>
                  <a:srgbClr val="888888"/>
                </a:solidFill>
              </a:defRPr>
            </a:lvl9pPr>
          </a:lstStyle>
          <a:p/>
        </p:txBody>
      </p:sp>
      <p:sp>
        <p:nvSpPr>
          <p:cNvPr id="42" name="Google Shape;42;p17"/>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7"/>
          <p:cNvSpPr txBox="1"/>
          <p:nvPr>
            <p:ph idx="11" type="ftr"/>
          </p:nvPr>
        </p:nvSpPr>
        <p:spPr>
          <a:xfrm>
            <a:off x="5332412" y="5883275"/>
            <a:ext cx="4324044"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7"/>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18"/>
          <p:cNvSpPr txBox="1"/>
          <p:nvPr>
            <p:ph type="title"/>
          </p:nvPr>
        </p:nvSpPr>
        <p:spPr>
          <a:xfrm>
            <a:off x="2572279" y="2666999"/>
            <a:ext cx="8930747" cy="2110382"/>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dk1"/>
              </a:buClr>
              <a:buSzPts val="4000"/>
              <a:buFont typeface="Corbel"/>
              <a:buNone/>
              <a:defRPr b="0"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8"/>
          <p:cNvSpPr txBox="1"/>
          <p:nvPr>
            <p:ph idx="1" type="body"/>
          </p:nvPr>
        </p:nvSpPr>
        <p:spPr>
          <a:xfrm>
            <a:off x="2572278" y="4777381"/>
            <a:ext cx="8930748" cy="860400"/>
          </a:xfrm>
          <a:prstGeom prst="rect">
            <a:avLst/>
          </a:prstGeom>
          <a:noFill/>
          <a:ln>
            <a:noFill/>
          </a:ln>
        </p:spPr>
        <p:txBody>
          <a:bodyPr anchorCtr="0" anchor="t" bIns="45700" lIns="91425" spcFirstLastPara="1" rIns="91425" wrap="square" tIns="45700">
            <a:normAutofit/>
          </a:bodyPr>
          <a:lstStyle>
            <a:lvl1pPr indent="-228600" lvl="0" marL="457200" algn="r">
              <a:lnSpc>
                <a:spcPct val="100000"/>
              </a:lnSpc>
              <a:spcBef>
                <a:spcPts val="400"/>
              </a:spcBef>
              <a:spcAft>
                <a:spcPts val="0"/>
              </a:spcAft>
              <a:buSzPts val="2900"/>
              <a:buNone/>
              <a:defRPr sz="2000">
                <a:solidFill>
                  <a:schemeClr val="dk1"/>
                </a:solidFill>
              </a:defRPr>
            </a:lvl1pPr>
            <a:lvl2pPr indent="-228600" lvl="1" marL="914400" algn="l">
              <a:lnSpc>
                <a:spcPct val="100000"/>
              </a:lnSpc>
              <a:spcBef>
                <a:spcPts val="600"/>
              </a:spcBef>
              <a:spcAft>
                <a:spcPts val="0"/>
              </a:spcAft>
              <a:buSzPts val="2610"/>
              <a:buNone/>
              <a:defRPr sz="1800">
                <a:solidFill>
                  <a:srgbClr val="888888"/>
                </a:solidFill>
              </a:defRPr>
            </a:lvl2pPr>
            <a:lvl3pPr indent="-228600" lvl="2" marL="1371600" algn="l">
              <a:lnSpc>
                <a:spcPct val="100000"/>
              </a:lnSpc>
              <a:spcBef>
                <a:spcPts val="600"/>
              </a:spcBef>
              <a:spcAft>
                <a:spcPts val="0"/>
              </a:spcAft>
              <a:buSzPts val="2320"/>
              <a:buNone/>
              <a:defRPr sz="1600">
                <a:solidFill>
                  <a:srgbClr val="888888"/>
                </a:solidFill>
              </a:defRPr>
            </a:lvl3pPr>
            <a:lvl4pPr indent="-228600" lvl="3" marL="1828800" algn="l">
              <a:lnSpc>
                <a:spcPct val="100000"/>
              </a:lnSpc>
              <a:spcBef>
                <a:spcPts val="600"/>
              </a:spcBef>
              <a:spcAft>
                <a:spcPts val="0"/>
              </a:spcAft>
              <a:buSzPts val="2030"/>
              <a:buNone/>
              <a:defRPr sz="1400">
                <a:solidFill>
                  <a:srgbClr val="888888"/>
                </a:solidFill>
              </a:defRPr>
            </a:lvl4pPr>
            <a:lvl5pPr indent="-228600" lvl="4" marL="2286000" algn="l">
              <a:lnSpc>
                <a:spcPct val="100000"/>
              </a:lnSpc>
              <a:spcBef>
                <a:spcPts val="600"/>
              </a:spcBef>
              <a:spcAft>
                <a:spcPts val="0"/>
              </a:spcAft>
              <a:buSzPts val="2030"/>
              <a:buNone/>
              <a:defRPr sz="1400">
                <a:solidFill>
                  <a:srgbClr val="888888"/>
                </a:solidFill>
              </a:defRPr>
            </a:lvl5pPr>
            <a:lvl6pPr indent="-228600" lvl="5" marL="2743200" algn="l">
              <a:lnSpc>
                <a:spcPct val="100000"/>
              </a:lnSpc>
              <a:spcBef>
                <a:spcPts val="600"/>
              </a:spcBef>
              <a:spcAft>
                <a:spcPts val="0"/>
              </a:spcAft>
              <a:buSzPts val="2030"/>
              <a:buNone/>
              <a:defRPr sz="1400">
                <a:solidFill>
                  <a:srgbClr val="888888"/>
                </a:solidFill>
              </a:defRPr>
            </a:lvl6pPr>
            <a:lvl7pPr indent="-228600" lvl="6" marL="3200400" algn="l">
              <a:lnSpc>
                <a:spcPct val="100000"/>
              </a:lnSpc>
              <a:spcBef>
                <a:spcPts val="600"/>
              </a:spcBef>
              <a:spcAft>
                <a:spcPts val="0"/>
              </a:spcAft>
              <a:buSzPts val="2030"/>
              <a:buNone/>
              <a:defRPr sz="1400">
                <a:solidFill>
                  <a:srgbClr val="888888"/>
                </a:solidFill>
              </a:defRPr>
            </a:lvl7pPr>
            <a:lvl8pPr indent="-228600" lvl="7" marL="3657600" algn="l">
              <a:lnSpc>
                <a:spcPct val="100000"/>
              </a:lnSpc>
              <a:spcBef>
                <a:spcPts val="600"/>
              </a:spcBef>
              <a:spcAft>
                <a:spcPts val="0"/>
              </a:spcAft>
              <a:buSzPts val="2030"/>
              <a:buNone/>
              <a:defRPr sz="1400">
                <a:solidFill>
                  <a:srgbClr val="888888"/>
                </a:solidFill>
              </a:defRPr>
            </a:lvl8pPr>
            <a:lvl9pPr indent="-228600" lvl="8" marL="4114800" algn="l">
              <a:lnSpc>
                <a:spcPct val="100000"/>
              </a:lnSpc>
              <a:spcBef>
                <a:spcPts val="600"/>
              </a:spcBef>
              <a:spcAft>
                <a:spcPts val="600"/>
              </a:spcAft>
              <a:buSzPts val="2030"/>
              <a:buNone/>
              <a:defRPr sz="1400">
                <a:solidFill>
                  <a:srgbClr val="888888"/>
                </a:solidFill>
              </a:defRPr>
            </a:lvl9pPr>
          </a:lstStyle>
          <a:p/>
        </p:txBody>
      </p:sp>
      <p:sp>
        <p:nvSpPr>
          <p:cNvPr id="48" name="Google Shape;48;p18"/>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8"/>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8"/>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1" name="Shape 51"/>
        <p:cNvGrpSpPr/>
        <p:nvPr/>
      </p:nvGrpSpPr>
      <p:grpSpPr>
        <a:xfrm>
          <a:off x="0" y="0"/>
          <a:ext cx="0" cy="0"/>
          <a:chOff x="0" y="0"/>
          <a:chExt cx="0" cy="0"/>
        </a:xfrm>
      </p:grpSpPr>
      <p:sp>
        <p:nvSpPr>
          <p:cNvPr id="52" name="Google Shape;52;p19"/>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9"/>
          <p:cNvSpPr txBox="1"/>
          <p:nvPr>
            <p:ph idx="1" type="body"/>
          </p:nvPr>
        </p:nvSpPr>
        <p:spPr>
          <a:xfrm>
            <a:off x="1484312" y="2666999"/>
            <a:ext cx="4895055" cy="3124201"/>
          </a:xfrm>
          <a:prstGeom prst="rect">
            <a:avLst/>
          </a:prstGeom>
          <a:noFill/>
          <a:ln>
            <a:noFill/>
          </a:ln>
        </p:spPr>
        <p:txBody>
          <a:bodyPr anchorCtr="0" anchor="ctr" bIns="45700" lIns="91425" spcFirstLastPara="1" rIns="91425" wrap="square" tIns="45700">
            <a:normAutofit/>
          </a:bodyPr>
          <a:lstStyle>
            <a:lvl1pPr indent="-394335" lvl="0" marL="457200" algn="l">
              <a:lnSpc>
                <a:spcPct val="100000"/>
              </a:lnSpc>
              <a:spcBef>
                <a:spcPts val="360"/>
              </a:spcBef>
              <a:spcAft>
                <a:spcPts val="0"/>
              </a:spcAft>
              <a:buSzPts val="2610"/>
              <a:buChar char="•"/>
              <a:defRPr sz="1800"/>
            </a:lvl1pPr>
            <a:lvl2pPr indent="-375919" lvl="1" marL="914400" algn="l">
              <a:lnSpc>
                <a:spcPct val="100000"/>
              </a:lnSpc>
              <a:spcBef>
                <a:spcPts val="600"/>
              </a:spcBef>
              <a:spcAft>
                <a:spcPts val="0"/>
              </a:spcAft>
              <a:buSzPts val="2320"/>
              <a:buChar char="•"/>
              <a:defRPr sz="1600"/>
            </a:lvl2pPr>
            <a:lvl3pPr indent="-357505" lvl="2" marL="1371600" algn="l">
              <a:lnSpc>
                <a:spcPct val="100000"/>
              </a:lnSpc>
              <a:spcBef>
                <a:spcPts val="600"/>
              </a:spcBef>
              <a:spcAft>
                <a:spcPts val="0"/>
              </a:spcAft>
              <a:buSzPts val="2030"/>
              <a:buChar char="•"/>
              <a:defRPr sz="1400"/>
            </a:lvl3pPr>
            <a:lvl4pPr indent="-339089" lvl="3" marL="1828800" algn="l">
              <a:lnSpc>
                <a:spcPct val="100000"/>
              </a:lnSpc>
              <a:spcBef>
                <a:spcPts val="600"/>
              </a:spcBef>
              <a:spcAft>
                <a:spcPts val="0"/>
              </a:spcAft>
              <a:buSzPts val="1740"/>
              <a:buChar char="•"/>
              <a:defRPr sz="1200"/>
            </a:lvl4pPr>
            <a:lvl5pPr indent="-339089" lvl="4" marL="2286000" algn="l">
              <a:lnSpc>
                <a:spcPct val="100000"/>
              </a:lnSpc>
              <a:spcBef>
                <a:spcPts val="600"/>
              </a:spcBef>
              <a:spcAft>
                <a:spcPts val="0"/>
              </a:spcAft>
              <a:buSzPts val="1740"/>
              <a:buChar char="•"/>
              <a:defRPr sz="1200"/>
            </a:lvl5pPr>
            <a:lvl6pPr indent="-339089" lvl="5" marL="2743200" algn="l">
              <a:lnSpc>
                <a:spcPct val="100000"/>
              </a:lnSpc>
              <a:spcBef>
                <a:spcPts val="600"/>
              </a:spcBef>
              <a:spcAft>
                <a:spcPts val="0"/>
              </a:spcAft>
              <a:buSzPts val="1740"/>
              <a:buChar char="•"/>
              <a:defRPr sz="1200"/>
            </a:lvl6pPr>
            <a:lvl7pPr indent="-339089" lvl="6" marL="3200400" algn="l">
              <a:lnSpc>
                <a:spcPct val="100000"/>
              </a:lnSpc>
              <a:spcBef>
                <a:spcPts val="600"/>
              </a:spcBef>
              <a:spcAft>
                <a:spcPts val="0"/>
              </a:spcAft>
              <a:buSzPts val="1740"/>
              <a:buChar char="•"/>
              <a:defRPr sz="1200"/>
            </a:lvl7pPr>
            <a:lvl8pPr indent="-339090" lvl="7" marL="3657600" algn="l">
              <a:lnSpc>
                <a:spcPct val="100000"/>
              </a:lnSpc>
              <a:spcBef>
                <a:spcPts val="600"/>
              </a:spcBef>
              <a:spcAft>
                <a:spcPts val="0"/>
              </a:spcAft>
              <a:buSzPts val="1740"/>
              <a:buChar char="•"/>
              <a:defRPr sz="1200"/>
            </a:lvl8pPr>
            <a:lvl9pPr indent="-339090" lvl="8" marL="4114800" algn="l">
              <a:lnSpc>
                <a:spcPct val="100000"/>
              </a:lnSpc>
              <a:spcBef>
                <a:spcPts val="600"/>
              </a:spcBef>
              <a:spcAft>
                <a:spcPts val="600"/>
              </a:spcAft>
              <a:buSzPts val="1740"/>
              <a:buChar char="•"/>
              <a:defRPr sz="1200"/>
            </a:lvl9pPr>
          </a:lstStyle>
          <a:p/>
        </p:txBody>
      </p:sp>
      <p:sp>
        <p:nvSpPr>
          <p:cNvPr id="54" name="Google Shape;54;p19"/>
          <p:cNvSpPr txBox="1"/>
          <p:nvPr>
            <p:ph idx="2" type="body"/>
          </p:nvPr>
        </p:nvSpPr>
        <p:spPr>
          <a:xfrm>
            <a:off x="6607967" y="2667000"/>
            <a:ext cx="4895056" cy="3124200"/>
          </a:xfrm>
          <a:prstGeom prst="rect">
            <a:avLst/>
          </a:prstGeom>
          <a:noFill/>
          <a:ln>
            <a:noFill/>
          </a:ln>
        </p:spPr>
        <p:txBody>
          <a:bodyPr anchorCtr="0" anchor="ctr" bIns="45700" lIns="91425" spcFirstLastPara="1" rIns="91425" wrap="square" tIns="45700">
            <a:normAutofit/>
          </a:bodyPr>
          <a:lstStyle>
            <a:lvl1pPr indent="-394335" lvl="0" marL="457200" algn="l">
              <a:lnSpc>
                <a:spcPct val="100000"/>
              </a:lnSpc>
              <a:spcBef>
                <a:spcPts val="360"/>
              </a:spcBef>
              <a:spcAft>
                <a:spcPts val="0"/>
              </a:spcAft>
              <a:buSzPts val="2610"/>
              <a:buChar char="•"/>
              <a:defRPr sz="1800"/>
            </a:lvl1pPr>
            <a:lvl2pPr indent="-375919" lvl="1" marL="914400" algn="l">
              <a:lnSpc>
                <a:spcPct val="100000"/>
              </a:lnSpc>
              <a:spcBef>
                <a:spcPts val="600"/>
              </a:spcBef>
              <a:spcAft>
                <a:spcPts val="0"/>
              </a:spcAft>
              <a:buSzPts val="2320"/>
              <a:buChar char="•"/>
              <a:defRPr sz="1600"/>
            </a:lvl2pPr>
            <a:lvl3pPr indent="-357505" lvl="2" marL="1371600" algn="l">
              <a:lnSpc>
                <a:spcPct val="100000"/>
              </a:lnSpc>
              <a:spcBef>
                <a:spcPts val="600"/>
              </a:spcBef>
              <a:spcAft>
                <a:spcPts val="0"/>
              </a:spcAft>
              <a:buSzPts val="2030"/>
              <a:buChar char="•"/>
              <a:defRPr sz="1400"/>
            </a:lvl3pPr>
            <a:lvl4pPr indent="-339089" lvl="3" marL="1828800" algn="l">
              <a:lnSpc>
                <a:spcPct val="100000"/>
              </a:lnSpc>
              <a:spcBef>
                <a:spcPts val="600"/>
              </a:spcBef>
              <a:spcAft>
                <a:spcPts val="0"/>
              </a:spcAft>
              <a:buSzPts val="1740"/>
              <a:buChar char="•"/>
              <a:defRPr sz="1200"/>
            </a:lvl4pPr>
            <a:lvl5pPr indent="-339089" lvl="4" marL="2286000" algn="l">
              <a:lnSpc>
                <a:spcPct val="100000"/>
              </a:lnSpc>
              <a:spcBef>
                <a:spcPts val="600"/>
              </a:spcBef>
              <a:spcAft>
                <a:spcPts val="0"/>
              </a:spcAft>
              <a:buSzPts val="1740"/>
              <a:buChar char="•"/>
              <a:defRPr sz="1200"/>
            </a:lvl5pPr>
            <a:lvl6pPr indent="-339089" lvl="5" marL="2743200" algn="l">
              <a:lnSpc>
                <a:spcPct val="100000"/>
              </a:lnSpc>
              <a:spcBef>
                <a:spcPts val="600"/>
              </a:spcBef>
              <a:spcAft>
                <a:spcPts val="0"/>
              </a:spcAft>
              <a:buSzPts val="1740"/>
              <a:buChar char="•"/>
              <a:defRPr sz="1200"/>
            </a:lvl6pPr>
            <a:lvl7pPr indent="-339089" lvl="6" marL="3200400" algn="l">
              <a:lnSpc>
                <a:spcPct val="100000"/>
              </a:lnSpc>
              <a:spcBef>
                <a:spcPts val="600"/>
              </a:spcBef>
              <a:spcAft>
                <a:spcPts val="0"/>
              </a:spcAft>
              <a:buSzPts val="1740"/>
              <a:buChar char="•"/>
              <a:defRPr sz="1200"/>
            </a:lvl7pPr>
            <a:lvl8pPr indent="-339090" lvl="7" marL="3657600" algn="l">
              <a:lnSpc>
                <a:spcPct val="100000"/>
              </a:lnSpc>
              <a:spcBef>
                <a:spcPts val="600"/>
              </a:spcBef>
              <a:spcAft>
                <a:spcPts val="0"/>
              </a:spcAft>
              <a:buSzPts val="1740"/>
              <a:buChar char="•"/>
              <a:defRPr sz="1200"/>
            </a:lvl8pPr>
            <a:lvl9pPr indent="-339090" lvl="8" marL="4114800" algn="l">
              <a:lnSpc>
                <a:spcPct val="100000"/>
              </a:lnSpc>
              <a:spcBef>
                <a:spcPts val="600"/>
              </a:spcBef>
              <a:spcAft>
                <a:spcPts val="600"/>
              </a:spcAft>
              <a:buSzPts val="1740"/>
              <a:buChar char="•"/>
              <a:defRPr sz="1200"/>
            </a:lvl9pPr>
          </a:lstStyle>
          <a:p/>
        </p:txBody>
      </p:sp>
      <p:sp>
        <p:nvSpPr>
          <p:cNvPr id="55" name="Google Shape;55;p19"/>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9"/>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9"/>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8" name="Shape 58"/>
        <p:cNvGrpSpPr/>
        <p:nvPr/>
      </p:nvGrpSpPr>
      <p:grpSpPr>
        <a:xfrm>
          <a:off x="0" y="0"/>
          <a:ext cx="0" cy="0"/>
          <a:chOff x="0" y="0"/>
          <a:chExt cx="0" cy="0"/>
        </a:xfrm>
      </p:grpSpPr>
      <p:sp>
        <p:nvSpPr>
          <p:cNvPr id="59" name="Google Shape;59;p20"/>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000"/>
              <a:buFont typeface="Corbe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0"/>
          <p:cNvSpPr txBox="1"/>
          <p:nvPr>
            <p:ph idx="1" type="body"/>
          </p:nvPr>
        </p:nvSpPr>
        <p:spPr>
          <a:xfrm>
            <a:off x="1772179" y="2658533"/>
            <a:ext cx="4607188"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560"/>
              </a:spcBef>
              <a:spcAft>
                <a:spcPts val="0"/>
              </a:spcAft>
              <a:buSzPts val="4060"/>
              <a:buNone/>
              <a:defRPr b="0" sz="2800">
                <a:solidFill>
                  <a:srgbClr val="1186C3"/>
                </a:solidFill>
              </a:defRPr>
            </a:lvl1pPr>
            <a:lvl2pPr indent="-228600" lvl="1" marL="914400" algn="l">
              <a:lnSpc>
                <a:spcPct val="100000"/>
              </a:lnSpc>
              <a:spcBef>
                <a:spcPts val="600"/>
              </a:spcBef>
              <a:spcAft>
                <a:spcPts val="0"/>
              </a:spcAft>
              <a:buSzPts val="2900"/>
              <a:buNone/>
              <a:defRPr b="1" sz="2000"/>
            </a:lvl2pPr>
            <a:lvl3pPr indent="-228600" lvl="2" marL="1371600" algn="l">
              <a:lnSpc>
                <a:spcPct val="100000"/>
              </a:lnSpc>
              <a:spcBef>
                <a:spcPts val="600"/>
              </a:spcBef>
              <a:spcAft>
                <a:spcPts val="0"/>
              </a:spcAft>
              <a:buSzPts val="2610"/>
              <a:buNone/>
              <a:defRPr b="1" sz="1800"/>
            </a:lvl3pPr>
            <a:lvl4pPr indent="-228600" lvl="3" marL="1828800" algn="l">
              <a:lnSpc>
                <a:spcPct val="100000"/>
              </a:lnSpc>
              <a:spcBef>
                <a:spcPts val="600"/>
              </a:spcBef>
              <a:spcAft>
                <a:spcPts val="0"/>
              </a:spcAft>
              <a:buSzPts val="2320"/>
              <a:buNone/>
              <a:defRPr b="1" sz="1600"/>
            </a:lvl4pPr>
            <a:lvl5pPr indent="-228600" lvl="4" marL="2286000" algn="l">
              <a:lnSpc>
                <a:spcPct val="100000"/>
              </a:lnSpc>
              <a:spcBef>
                <a:spcPts val="600"/>
              </a:spcBef>
              <a:spcAft>
                <a:spcPts val="0"/>
              </a:spcAft>
              <a:buSzPts val="2320"/>
              <a:buNone/>
              <a:defRPr b="1" sz="1600"/>
            </a:lvl5pPr>
            <a:lvl6pPr indent="-228600" lvl="5" marL="2743200" algn="l">
              <a:lnSpc>
                <a:spcPct val="100000"/>
              </a:lnSpc>
              <a:spcBef>
                <a:spcPts val="600"/>
              </a:spcBef>
              <a:spcAft>
                <a:spcPts val="0"/>
              </a:spcAft>
              <a:buSzPts val="2320"/>
              <a:buNone/>
              <a:defRPr b="1" sz="1600"/>
            </a:lvl6pPr>
            <a:lvl7pPr indent="-228600" lvl="6" marL="3200400" algn="l">
              <a:lnSpc>
                <a:spcPct val="100000"/>
              </a:lnSpc>
              <a:spcBef>
                <a:spcPts val="600"/>
              </a:spcBef>
              <a:spcAft>
                <a:spcPts val="0"/>
              </a:spcAft>
              <a:buSzPts val="2320"/>
              <a:buNone/>
              <a:defRPr b="1" sz="1600"/>
            </a:lvl7pPr>
            <a:lvl8pPr indent="-228600" lvl="7" marL="3657600" algn="l">
              <a:lnSpc>
                <a:spcPct val="100000"/>
              </a:lnSpc>
              <a:spcBef>
                <a:spcPts val="600"/>
              </a:spcBef>
              <a:spcAft>
                <a:spcPts val="0"/>
              </a:spcAft>
              <a:buSzPts val="2320"/>
              <a:buNone/>
              <a:defRPr b="1" sz="1600"/>
            </a:lvl8pPr>
            <a:lvl9pPr indent="-228600" lvl="8" marL="4114800" algn="l">
              <a:lnSpc>
                <a:spcPct val="100000"/>
              </a:lnSpc>
              <a:spcBef>
                <a:spcPts val="600"/>
              </a:spcBef>
              <a:spcAft>
                <a:spcPts val="600"/>
              </a:spcAft>
              <a:buSzPts val="2320"/>
              <a:buNone/>
              <a:defRPr b="1" sz="1600"/>
            </a:lvl9pPr>
          </a:lstStyle>
          <a:p/>
        </p:txBody>
      </p:sp>
      <p:sp>
        <p:nvSpPr>
          <p:cNvPr id="61" name="Google Shape;61;p20"/>
          <p:cNvSpPr txBox="1"/>
          <p:nvPr>
            <p:ph idx="2" type="body"/>
          </p:nvPr>
        </p:nvSpPr>
        <p:spPr>
          <a:xfrm>
            <a:off x="1484311" y="3335337"/>
            <a:ext cx="4895056" cy="2455862"/>
          </a:xfrm>
          <a:prstGeom prst="rect">
            <a:avLst/>
          </a:prstGeom>
          <a:noFill/>
          <a:ln>
            <a:noFill/>
          </a:ln>
        </p:spPr>
        <p:txBody>
          <a:bodyPr anchorCtr="0" anchor="t" bIns="45700" lIns="91425" spcFirstLastPara="1" rIns="91425" wrap="square" tIns="45700">
            <a:normAutofit/>
          </a:bodyPr>
          <a:lstStyle>
            <a:lvl1pPr indent="-394335" lvl="0" marL="457200" algn="l">
              <a:lnSpc>
                <a:spcPct val="100000"/>
              </a:lnSpc>
              <a:spcBef>
                <a:spcPts val="360"/>
              </a:spcBef>
              <a:spcAft>
                <a:spcPts val="0"/>
              </a:spcAft>
              <a:buSzPts val="2610"/>
              <a:buChar char="•"/>
              <a:defRPr sz="1800"/>
            </a:lvl1pPr>
            <a:lvl2pPr indent="-375919" lvl="1" marL="914400" algn="l">
              <a:lnSpc>
                <a:spcPct val="100000"/>
              </a:lnSpc>
              <a:spcBef>
                <a:spcPts val="600"/>
              </a:spcBef>
              <a:spcAft>
                <a:spcPts val="0"/>
              </a:spcAft>
              <a:buSzPts val="2320"/>
              <a:buChar char="•"/>
              <a:defRPr sz="1600"/>
            </a:lvl2pPr>
            <a:lvl3pPr indent="-357505" lvl="2" marL="1371600" algn="l">
              <a:lnSpc>
                <a:spcPct val="100000"/>
              </a:lnSpc>
              <a:spcBef>
                <a:spcPts val="600"/>
              </a:spcBef>
              <a:spcAft>
                <a:spcPts val="0"/>
              </a:spcAft>
              <a:buSzPts val="2030"/>
              <a:buChar char="•"/>
              <a:defRPr sz="1400"/>
            </a:lvl3pPr>
            <a:lvl4pPr indent="-339089" lvl="3" marL="1828800" algn="l">
              <a:lnSpc>
                <a:spcPct val="100000"/>
              </a:lnSpc>
              <a:spcBef>
                <a:spcPts val="600"/>
              </a:spcBef>
              <a:spcAft>
                <a:spcPts val="0"/>
              </a:spcAft>
              <a:buSzPts val="1740"/>
              <a:buChar char="•"/>
              <a:defRPr sz="1200"/>
            </a:lvl4pPr>
            <a:lvl5pPr indent="-339089" lvl="4" marL="2286000" algn="l">
              <a:lnSpc>
                <a:spcPct val="100000"/>
              </a:lnSpc>
              <a:spcBef>
                <a:spcPts val="600"/>
              </a:spcBef>
              <a:spcAft>
                <a:spcPts val="0"/>
              </a:spcAft>
              <a:buSzPts val="1740"/>
              <a:buChar char="•"/>
              <a:defRPr sz="1200"/>
            </a:lvl5pPr>
            <a:lvl6pPr indent="-339089" lvl="5" marL="2743200" algn="l">
              <a:lnSpc>
                <a:spcPct val="100000"/>
              </a:lnSpc>
              <a:spcBef>
                <a:spcPts val="600"/>
              </a:spcBef>
              <a:spcAft>
                <a:spcPts val="0"/>
              </a:spcAft>
              <a:buSzPts val="1740"/>
              <a:buChar char="•"/>
              <a:defRPr sz="1200"/>
            </a:lvl6pPr>
            <a:lvl7pPr indent="-339089" lvl="6" marL="3200400" algn="l">
              <a:lnSpc>
                <a:spcPct val="100000"/>
              </a:lnSpc>
              <a:spcBef>
                <a:spcPts val="600"/>
              </a:spcBef>
              <a:spcAft>
                <a:spcPts val="0"/>
              </a:spcAft>
              <a:buSzPts val="1740"/>
              <a:buChar char="•"/>
              <a:defRPr sz="1200"/>
            </a:lvl7pPr>
            <a:lvl8pPr indent="-339090" lvl="7" marL="3657600" algn="l">
              <a:lnSpc>
                <a:spcPct val="100000"/>
              </a:lnSpc>
              <a:spcBef>
                <a:spcPts val="600"/>
              </a:spcBef>
              <a:spcAft>
                <a:spcPts val="0"/>
              </a:spcAft>
              <a:buSzPts val="1740"/>
              <a:buChar char="•"/>
              <a:defRPr sz="1200"/>
            </a:lvl8pPr>
            <a:lvl9pPr indent="-339090" lvl="8" marL="4114800" algn="l">
              <a:lnSpc>
                <a:spcPct val="100000"/>
              </a:lnSpc>
              <a:spcBef>
                <a:spcPts val="600"/>
              </a:spcBef>
              <a:spcAft>
                <a:spcPts val="600"/>
              </a:spcAft>
              <a:buSzPts val="1740"/>
              <a:buChar char="•"/>
              <a:defRPr sz="1200"/>
            </a:lvl9pPr>
          </a:lstStyle>
          <a:p/>
        </p:txBody>
      </p:sp>
      <p:sp>
        <p:nvSpPr>
          <p:cNvPr id="62" name="Google Shape;62;p20"/>
          <p:cNvSpPr txBox="1"/>
          <p:nvPr>
            <p:ph idx="3" type="body"/>
          </p:nvPr>
        </p:nvSpPr>
        <p:spPr>
          <a:xfrm>
            <a:off x="6880487" y="2667000"/>
            <a:ext cx="4622537"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560"/>
              </a:spcBef>
              <a:spcAft>
                <a:spcPts val="0"/>
              </a:spcAft>
              <a:buSzPts val="4060"/>
              <a:buNone/>
              <a:defRPr b="0" sz="2800">
                <a:solidFill>
                  <a:srgbClr val="1186C3"/>
                </a:solidFill>
              </a:defRPr>
            </a:lvl1pPr>
            <a:lvl2pPr indent="-228600" lvl="1" marL="914400" algn="l">
              <a:lnSpc>
                <a:spcPct val="100000"/>
              </a:lnSpc>
              <a:spcBef>
                <a:spcPts val="600"/>
              </a:spcBef>
              <a:spcAft>
                <a:spcPts val="0"/>
              </a:spcAft>
              <a:buSzPts val="2900"/>
              <a:buNone/>
              <a:defRPr b="1" sz="2000"/>
            </a:lvl2pPr>
            <a:lvl3pPr indent="-228600" lvl="2" marL="1371600" algn="l">
              <a:lnSpc>
                <a:spcPct val="100000"/>
              </a:lnSpc>
              <a:spcBef>
                <a:spcPts val="600"/>
              </a:spcBef>
              <a:spcAft>
                <a:spcPts val="0"/>
              </a:spcAft>
              <a:buSzPts val="2610"/>
              <a:buNone/>
              <a:defRPr b="1" sz="1800"/>
            </a:lvl3pPr>
            <a:lvl4pPr indent="-228600" lvl="3" marL="1828800" algn="l">
              <a:lnSpc>
                <a:spcPct val="100000"/>
              </a:lnSpc>
              <a:spcBef>
                <a:spcPts val="600"/>
              </a:spcBef>
              <a:spcAft>
                <a:spcPts val="0"/>
              </a:spcAft>
              <a:buSzPts val="2320"/>
              <a:buNone/>
              <a:defRPr b="1" sz="1600"/>
            </a:lvl4pPr>
            <a:lvl5pPr indent="-228600" lvl="4" marL="2286000" algn="l">
              <a:lnSpc>
                <a:spcPct val="100000"/>
              </a:lnSpc>
              <a:spcBef>
                <a:spcPts val="600"/>
              </a:spcBef>
              <a:spcAft>
                <a:spcPts val="0"/>
              </a:spcAft>
              <a:buSzPts val="2320"/>
              <a:buNone/>
              <a:defRPr b="1" sz="1600"/>
            </a:lvl5pPr>
            <a:lvl6pPr indent="-228600" lvl="5" marL="2743200" algn="l">
              <a:lnSpc>
                <a:spcPct val="100000"/>
              </a:lnSpc>
              <a:spcBef>
                <a:spcPts val="600"/>
              </a:spcBef>
              <a:spcAft>
                <a:spcPts val="0"/>
              </a:spcAft>
              <a:buSzPts val="2320"/>
              <a:buNone/>
              <a:defRPr b="1" sz="1600"/>
            </a:lvl6pPr>
            <a:lvl7pPr indent="-228600" lvl="6" marL="3200400" algn="l">
              <a:lnSpc>
                <a:spcPct val="100000"/>
              </a:lnSpc>
              <a:spcBef>
                <a:spcPts val="600"/>
              </a:spcBef>
              <a:spcAft>
                <a:spcPts val="0"/>
              </a:spcAft>
              <a:buSzPts val="2320"/>
              <a:buNone/>
              <a:defRPr b="1" sz="1600"/>
            </a:lvl7pPr>
            <a:lvl8pPr indent="-228600" lvl="7" marL="3657600" algn="l">
              <a:lnSpc>
                <a:spcPct val="100000"/>
              </a:lnSpc>
              <a:spcBef>
                <a:spcPts val="600"/>
              </a:spcBef>
              <a:spcAft>
                <a:spcPts val="0"/>
              </a:spcAft>
              <a:buSzPts val="2320"/>
              <a:buNone/>
              <a:defRPr b="1" sz="1600"/>
            </a:lvl8pPr>
            <a:lvl9pPr indent="-228600" lvl="8" marL="4114800" algn="l">
              <a:lnSpc>
                <a:spcPct val="100000"/>
              </a:lnSpc>
              <a:spcBef>
                <a:spcPts val="600"/>
              </a:spcBef>
              <a:spcAft>
                <a:spcPts val="600"/>
              </a:spcAft>
              <a:buSzPts val="2320"/>
              <a:buNone/>
              <a:defRPr b="1" sz="1600"/>
            </a:lvl9pPr>
          </a:lstStyle>
          <a:p/>
        </p:txBody>
      </p:sp>
      <p:sp>
        <p:nvSpPr>
          <p:cNvPr id="63" name="Google Shape;63;p20"/>
          <p:cNvSpPr txBox="1"/>
          <p:nvPr>
            <p:ph idx="4" type="body"/>
          </p:nvPr>
        </p:nvSpPr>
        <p:spPr>
          <a:xfrm>
            <a:off x="6607967" y="3335337"/>
            <a:ext cx="4895056" cy="2455862"/>
          </a:xfrm>
          <a:prstGeom prst="rect">
            <a:avLst/>
          </a:prstGeom>
          <a:noFill/>
          <a:ln>
            <a:noFill/>
          </a:ln>
        </p:spPr>
        <p:txBody>
          <a:bodyPr anchorCtr="0" anchor="t" bIns="45700" lIns="91425" spcFirstLastPara="1" rIns="91425" wrap="square" tIns="45700">
            <a:normAutofit/>
          </a:bodyPr>
          <a:lstStyle>
            <a:lvl1pPr indent="-394335" lvl="0" marL="457200" algn="l">
              <a:lnSpc>
                <a:spcPct val="100000"/>
              </a:lnSpc>
              <a:spcBef>
                <a:spcPts val="360"/>
              </a:spcBef>
              <a:spcAft>
                <a:spcPts val="0"/>
              </a:spcAft>
              <a:buSzPts val="2610"/>
              <a:buChar char="•"/>
              <a:defRPr sz="1800"/>
            </a:lvl1pPr>
            <a:lvl2pPr indent="-375919" lvl="1" marL="914400" algn="l">
              <a:lnSpc>
                <a:spcPct val="100000"/>
              </a:lnSpc>
              <a:spcBef>
                <a:spcPts val="600"/>
              </a:spcBef>
              <a:spcAft>
                <a:spcPts val="0"/>
              </a:spcAft>
              <a:buSzPts val="2320"/>
              <a:buChar char="•"/>
              <a:defRPr sz="1600"/>
            </a:lvl2pPr>
            <a:lvl3pPr indent="-357505" lvl="2" marL="1371600" algn="l">
              <a:lnSpc>
                <a:spcPct val="100000"/>
              </a:lnSpc>
              <a:spcBef>
                <a:spcPts val="600"/>
              </a:spcBef>
              <a:spcAft>
                <a:spcPts val="0"/>
              </a:spcAft>
              <a:buSzPts val="2030"/>
              <a:buChar char="•"/>
              <a:defRPr sz="1400"/>
            </a:lvl3pPr>
            <a:lvl4pPr indent="-339089" lvl="3" marL="1828800" algn="l">
              <a:lnSpc>
                <a:spcPct val="100000"/>
              </a:lnSpc>
              <a:spcBef>
                <a:spcPts val="600"/>
              </a:spcBef>
              <a:spcAft>
                <a:spcPts val="0"/>
              </a:spcAft>
              <a:buSzPts val="1740"/>
              <a:buChar char="•"/>
              <a:defRPr sz="1200"/>
            </a:lvl4pPr>
            <a:lvl5pPr indent="-339089" lvl="4" marL="2286000" algn="l">
              <a:lnSpc>
                <a:spcPct val="100000"/>
              </a:lnSpc>
              <a:spcBef>
                <a:spcPts val="600"/>
              </a:spcBef>
              <a:spcAft>
                <a:spcPts val="0"/>
              </a:spcAft>
              <a:buSzPts val="1740"/>
              <a:buChar char="•"/>
              <a:defRPr sz="1200"/>
            </a:lvl5pPr>
            <a:lvl6pPr indent="-339089" lvl="5" marL="2743200" algn="l">
              <a:lnSpc>
                <a:spcPct val="100000"/>
              </a:lnSpc>
              <a:spcBef>
                <a:spcPts val="600"/>
              </a:spcBef>
              <a:spcAft>
                <a:spcPts val="0"/>
              </a:spcAft>
              <a:buSzPts val="1740"/>
              <a:buChar char="•"/>
              <a:defRPr sz="1200"/>
            </a:lvl6pPr>
            <a:lvl7pPr indent="-339089" lvl="6" marL="3200400" algn="l">
              <a:lnSpc>
                <a:spcPct val="100000"/>
              </a:lnSpc>
              <a:spcBef>
                <a:spcPts val="600"/>
              </a:spcBef>
              <a:spcAft>
                <a:spcPts val="0"/>
              </a:spcAft>
              <a:buSzPts val="1740"/>
              <a:buChar char="•"/>
              <a:defRPr sz="1200"/>
            </a:lvl7pPr>
            <a:lvl8pPr indent="-339090" lvl="7" marL="3657600" algn="l">
              <a:lnSpc>
                <a:spcPct val="100000"/>
              </a:lnSpc>
              <a:spcBef>
                <a:spcPts val="600"/>
              </a:spcBef>
              <a:spcAft>
                <a:spcPts val="0"/>
              </a:spcAft>
              <a:buSzPts val="1740"/>
              <a:buChar char="•"/>
              <a:defRPr sz="1200"/>
            </a:lvl8pPr>
            <a:lvl9pPr indent="-339090" lvl="8" marL="4114800" algn="l">
              <a:lnSpc>
                <a:spcPct val="100000"/>
              </a:lnSpc>
              <a:spcBef>
                <a:spcPts val="600"/>
              </a:spcBef>
              <a:spcAft>
                <a:spcPts val="600"/>
              </a:spcAft>
              <a:buSzPts val="1740"/>
              <a:buChar char="•"/>
              <a:defRPr sz="1200"/>
            </a:lvl9pPr>
          </a:lstStyle>
          <a:p/>
        </p:txBody>
      </p:sp>
      <p:sp>
        <p:nvSpPr>
          <p:cNvPr id="64" name="Google Shape;64;p20"/>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20"/>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0"/>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21"/>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1"/>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1"/>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1"/>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2" name="Shape 72"/>
        <p:cNvGrpSpPr/>
        <p:nvPr/>
      </p:nvGrpSpPr>
      <p:grpSpPr>
        <a:xfrm>
          <a:off x="0" y="0"/>
          <a:ext cx="0" cy="0"/>
          <a:chOff x="0" y="0"/>
          <a:chExt cx="0" cy="0"/>
        </a:xfrm>
      </p:grpSpPr>
      <p:sp>
        <p:nvSpPr>
          <p:cNvPr id="73" name="Google Shape;73;p22"/>
          <p:cNvSpPr txBox="1"/>
          <p:nvPr>
            <p:ph type="title"/>
          </p:nvPr>
        </p:nvSpPr>
        <p:spPr>
          <a:xfrm>
            <a:off x="1484312" y="1600200"/>
            <a:ext cx="3549121" cy="13716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chemeClr val="dk1"/>
              </a:buClr>
              <a:buSzPts val="2400"/>
              <a:buFont typeface="Corbel"/>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2"/>
          <p:cNvSpPr txBox="1"/>
          <p:nvPr>
            <p:ph idx="1" type="body"/>
          </p:nvPr>
        </p:nvSpPr>
        <p:spPr>
          <a:xfrm>
            <a:off x="5262033" y="685799"/>
            <a:ext cx="6240990" cy="5105401"/>
          </a:xfrm>
          <a:prstGeom prst="rect">
            <a:avLst/>
          </a:prstGeom>
          <a:noFill/>
          <a:ln>
            <a:noFill/>
          </a:ln>
        </p:spPr>
        <p:txBody>
          <a:bodyPr anchorCtr="0" anchor="ctr" bIns="45700" lIns="91425" spcFirstLastPara="1" rIns="91425" wrap="square" tIns="45700">
            <a:normAutofit/>
          </a:bodyPr>
          <a:lstStyle>
            <a:lvl1pPr indent="-412750" lvl="0" marL="457200" algn="l">
              <a:lnSpc>
                <a:spcPct val="100000"/>
              </a:lnSpc>
              <a:spcBef>
                <a:spcPts val="400"/>
              </a:spcBef>
              <a:spcAft>
                <a:spcPts val="0"/>
              </a:spcAft>
              <a:buSzPts val="2900"/>
              <a:buChar char="•"/>
              <a:defRPr sz="2000"/>
            </a:lvl1pPr>
            <a:lvl2pPr indent="-394335" lvl="1" marL="914400" algn="l">
              <a:lnSpc>
                <a:spcPct val="100000"/>
              </a:lnSpc>
              <a:spcBef>
                <a:spcPts val="600"/>
              </a:spcBef>
              <a:spcAft>
                <a:spcPts val="0"/>
              </a:spcAft>
              <a:buSzPts val="2610"/>
              <a:buChar char="•"/>
              <a:defRPr sz="1800"/>
            </a:lvl2pPr>
            <a:lvl3pPr indent="-375919" lvl="2" marL="1371600" algn="l">
              <a:lnSpc>
                <a:spcPct val="100000"/>
              </a:lnSpc>
              <a:spcBef>
                <a:spcPts val="600"/>
              </a:spcBef>
              <a:spcAft>
                <a:spcPts val="0"/>
              </a:spcAft>
              <a:buSzPts val="2320"/>
              <a:buChar char="•"/>
              <a:defRPr sz="1600"/>
            </a:lvl3pPr>
            <a:lvl4pPr indent="-357505" lvl="3" marL="1828800" algn="l">
              <a:lnSpc>
                <a:spcPct val="100000"/>
              </a:lnSpc>
              <a:spcBef>
                <a:spcPts val="600"/>
              </a:spcBef>
              <a:spcAft>
                <a:spcPts val="0"/>
              </a:spcAft>
              <a:buSzPts val="2030"/>
              <a:buChar char="•"/>
              <a:defRPr sz="1400"/>
            </a:lvl4pPr>
            <a:lvl5pPr indent="-357504" lvl="4" marL="2286000" algn="l">
              <a:lnSpc>
                <a:spcPct val="100000"/>
              </a:lnSpc>
              <a:spcBef>
                <a:spcPts val="600"/>
              </a:spcBef>
              <a:spcAft>
                <a:spcPts val="0"/>
              </a:spcAft>
              <a:buSzPts val="2030"/>
              <a:buChar char="•"/>
              <a:defRPr sz="1400"/>
            </a:lvl5pPr>
            <a:lvl6pPr indent="-357504" lvl="5" marL="2743200" algn="l">
              <a:lnSpc>
                <a:spcPct val="100000"/>
              </a:lnSpc>
              <a:spcBef>
                <a:spcPts val="600"/>
              </a:spcBef>
              <a:spcAft>
                <a:spcPts val="0"/>
              </a:spcAft>
              <a:buSzPts val="2030"/>
              <a:buChar char="•"/>
              <a:defRPr sz="1400"/>
            </a:lvl6pPr>
            <a:lvl7pPr indent="-357504" lvl="6" marL="3200400" algn="l">
              <a:lnSpc>
                <a:spcPct val="100000"/>
              </a:lnSpc>
              <a:spcBef>
                <a:spcPts val="600"/>
              </a:spcBef>
              <a:spcAft>
                <a:spcPts val="0"/>
              </a:spcAft>
              <a:buSzPts val="2030"/>
              <a:buChar char="•"/>
              <a:defRPr sz="1400"/>
            </a:lvl7pPr>
            <a:lvl8pPr indent="-357504" lvl="7" marL="3657600" algn="l">
              <a:lnSpc>
                <a:spcPct val="100000"/>
              </a:lnSpc>
              <a:spcBef>
                <a:spcPts val="600"/>
              </a:spcBef>
              <a:spcAft>
                <a:spcPts val="0"/>
              </a:spcAft>
              <a:buSzPts val="2030"/>
              <a:buChar char="•"/>
              <a:defRPr sz="1400"/>
            </a:lvl8pPr>
            <a:lvl9pPr indent="-357504" lvl="8" marL="4114800" algn="l">
              <a:lnSpc>
                <a:spcPct val="100000"/>
              </a:lnSpc>
              <a:spcBef>
                <a:spcPts val="600"/>
              </a:spcBef>
              <a:spcAft>
                <a:spcPts val="600"/>
              </a:spcAft>
              <a:buSzPts val="2030"/>
              <a:buChar char="•"/>
              <a:defRPr sz="1400"/>
            </a:lvl9pPr>
          </a:lstStyle>
          <a:p/>
        </p:txBody>
      </p:sp>
      <p:sp>
        <p:nvSpPr>
          <p:cNvPr id="75" name="Google Shape;75;p22"/>
          <p:cNvSpPr txBox="1"/>
          <p:nvPr>
            <p:ph idx="2" type="body"/>
          </p:nvPr>
        </p:nvSpPr>
        <p:spPr>
          <a:xfrm>
            <a:off x="1484312" y="2971800"/>
            <a:ext cx="3549121" cy="1828800"/>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320"/>
              </a:spcBef>
              <a:spcAft>
                <a:spcPts val="0"/>
              </a:spcAft>
              <a:buSzPts val="2320"/>
              <a:buNone/>
              <a:defRPr sz="1600"/>
            </a:lvl1pPr>
            <a:lvl2pPr indent="-228600" lvl="1" marL="914400" algn="l">
              <a:lnSpc>
                <a:spcPct val="100000"/>
              </a:lnSpc>
              <a:spcBef>
                <a:spcPts val="600"/>
              </a:spcBef>
              <a:spcAft>
                <a:spcPts val="0"/>
              </a:spcAft>
              <a:buSzPts val="1740"/>
              <a:buNone/>
              <a:defRPr sz="1200"/>
            </a:lvl2pPr>
            <a:lvl3pPr indent="-228600" lvl="2" marL="1371600" algn="l">
              <a:lnSpc>
                <a:spcPct val="100000"/>
              </a:lnSpc>
              <a:spcBef>
                <a:spcPts val="600"/>
              </a:spcBef>
              <a:spcAft>
                <a:spcPts val="0"/>
              </a:spcAft>
              <a:buSzPts val="1450"/>
              <a:buNone/>
              <a:defRPr sz="1000"/>
            </a:lvl3pPr>
            <a:lvl4pPr indent="-228600" lvl="3" marL="1828800" algn="l">
              <a:lnSpc>
                <a:spcPct val="100000"/>
              </a:lnSpc>
              <a:spcBef>
                <a:spcPts val="600"/>
              </a:spcBef>
              <a:spcAft>
                <a:spcPts val="0"/>
              </a:spcAft>
              <a:buSzPts val="1305"/>
              <a:buNone/>
              <a:defRPr sz="900"/>
            </a:lvl4pPr>
            <a:lvl5pPr indent="-228600" lvl="4" marL="2286000" algn="l">
              <a:lnSpc>
                <a:spcPct val="100000"/>
              </a:lnSpc>
              <a:spcBef>
                <a:spcPts val="600"/>
              </a:spcBef>
              <a:spcAft>
                <a:spcPts val="0"/>
              </a:spcAft>
              <a:buSzPts val="1305"/>
              <a:buNone/>
              <a:defRPr sz="900"/>
            </a:lvl5pPr>
            <a:lvl6pPr indent="-228600" lvl="5" marL="2743200" algn="l">
              <a:lnSpc>
                <a:spcPct val="100000"/>
              </a:lnSpc>
              <a:spcBef>
                <a:spcPts val="600"/>
              </a:spcBef>
              <a:spcAft>
                <a:spcPts val="0"/>
              </a:spcAft>
              <a:buSzPts val="1305"/>
              <a:buNone/>
              <a:defRPr sz="900"/>
            </a:lvl6pPr>
            <a:lvl7pPr indent="-228600" lvl="6" marL="3200400" algn="l">
              <a:lnSpc>
                <a:spcPct val="100000"/>
              </a:lnSpc>
              <a:spcBef>
                <a:spcPts val="600"/>
              </a:spcBef>
              <a:spcAft>
                <a:spcPts val="0"/>
              </a:spcAft>
              <a:buSzPts val="1305"/>
              <a:buNone/>
              <a:defRPr sz="900"/>
            </a:lvl7pPr>
            <a:lvl8pPr indent="-228600" lvl="7" marL="3657600" algn="l">
              <a:lnSpc>
                <a:spcPct val="100000"/>
              </a:lnSpc>
              <a:spcBef>
                <a:spcPts val="600"/>
              </a:spcBef>
              <a:spcAft>
                <a:spcPts val="0"/>
              </a:spcAft>
              <a:buSzPts val="1305"/>
              <a:buNone/>
              <a:defRPr sz="900"/>
            </a:lvl8pPr>
            <a:lvl9pPr indent="-228600" lvl="8" marL="4114800" algn="l">
              <a:lnSpc>
                <a:spcPct val="100000"/>
              </a:lnSpc>
              <a:spcBef>
                <a:spcPts val="600"/>
              </a:spcBef>
              <a:spcAft>
                <a:spcPts val="600"/>
              </a:spcAft>
              <a:buSzPts val="1305"/>
              <a:buNone/>
              <a:defRPr sz="900"/>
            </a:lvl9pPr>
          </a:lstStyle>
          <a:p/>
        </p:txBody>
      </p:sp>
      <p:sp>
        <p:nvSpPr>
          <p:cNvPr id="76" name="Google Shape;76;p22"/>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2"/>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2"/>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9" name="Shape 79"/>
        <p:cNvGrpSpPr/>
        <p:nvPr/>
      </p:nvGrpSpPr>
      <p:grpSpPr>
        <a:xfrm>
          <a:off x="0" y="0"/>
          <a:ext cx="0" cy="0"/>
          <a:chOff x="0" y="0"/>
          <a:chExt cx="0" cy="0"/>
        </a:xfrm>
      </p:grpSpPr>
      <p:sp>
        <p:nvSpPr>
          <p:cNvPr id="80" name="Google Shape;80;p23"/>
          <p:cNvSpPr txBox="1"/>
          <p:nvPr>
            <p:ph type="title"/>
          </p:nvPr>
        </p:nvSpPr>
        <p:spPr>
          <a:xfrm>
            <a:off x="1482724" y="1752599"/>
            <a:ext cx="5426158" cy="13716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chemeClr val="dk1"/>
              </a:buClr>
              <a:buSzPts val="2800"/>
              <a:buFont typeface="Corbel"/>
              <a:buNone/>
              <a:defRPr b="0" sz="2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3"/>
          <p:cNvSpPr/>
          <p:nvPr>
            <p:ph idx="2" type="pic"/>
          </p:nvPr>
        </p:nvSpPr>
        <p:spPr>
          <a:xfrm>
            <a:off x="7594682" y="914400"/>
            <a:ext cx="3280974" cy="4572000"/>
          </a:xfrm>
          <a:prstGeom prst="roundRect">
            <a:avLst>
              <a:gd fmla="val 4280" name="adj"/>
            </a:avLst>
          </a:prstGeom>
          <a:noFill/>
          <a:ln cap="flat" cmpd="sng" w="38100">
            <a:solidFill>
              <a:schemeClr val="lt2"/>
            </a:solidFill>
            <a:prstDash val="solid"/>
            <a:round/>
            <a:headEnd len="sm" w="sm" type="none"/>
            <a:tailEnd len="sm" w="sm" type="none"/>
          </a:ln>
        </p:spPr>
      </p:sp>
      <p:sp>
        <p:nvSpPr>
          <p:cNvPr id="82" name="Google Shape;82;p23"/>
          <p:cNvSpPr txBox="1"/>
          <p:nvPr>
            <p:ph idx="1" type="body"/>
          </p:nvPr>
        </p:nvSpPr>
        <p:spPr>
          <a:xfrm>
            <a:off x="1482724" y="3124199"/>
            <a:ext cx="5426158" cy="1828800"/>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360"/>
              </a:spcBef>
              <a:spcAft>
                <a:spcPts val="0"/>
              </a:spcAft>
              <a:buSzPts val="2610"/>
              <a:buNone/>
              <a:defRPr sz="1800"/>
            </a:lvl1pPr>
            <a:lvl2pPr indent="-228600" lvl="1" marL="914400" algn="l">
              <a:lnSpc>
                <a:spcPct val="100000"/>
              </a:lnSpc>
              <a:spcBef>
                <a:spcPts val="600"/>
              </a:spcBef>
              <a:spcAft>
                <a:spcPts val="0"/>
              </a:spcAft>
              <a:buSzPts val="1740"/>
              <a:buNone/>
              <a:defRPr sz="1200"/>
            </a:lvl2pPr>
            <a:lvl3pPr indent="-228600" lvl="2" marL="1371600" algn="l">
              <a:lnSpc>
                <a:spcPct val="100000"/>
              </a:lnSpc>
              <a:spcBef>
                <a:spcPts val="600"/>
              </a:spcBef>
              <a:spcAft>
                <a:spcPts val="0"/>
              </a:spcAft>
              <a:buSzPts val="1450"/>
              <a:buNone/>
              <a:defRPr sz="1000"/>
            </a:lvl3pPr>
            <a:lvl4pPr indent="-228600" lvl="3" marL="1828800" algn="l">
              <a:lnSpc>
                <a:spcPct val="100000"/>
              </a:lnSpc>
              <a:spcBef>
                <a:spcPts val="600"/>
              </a:spcBef>
              <a:spcAft>
                <a:spcPts val="0"/>
              </a:spcAft>
              <a:buSzPts val="1305"/>
              <a:buNone/>
              <a:defRPr sz="900"/>
            </a:lvl4pPr>
            <a:lvl5pPr indent="-228600" lvl="4" marL="2286000" algn="l">
              <a:lnSpc>
                <a:spcPct val="100000"/>
              </a:lnSpc>
              <a:spcBef>
                <a:spcPts val="600"/>
              </a:spcBef>
              <a:spcAft>
                <a:spcPts val="0"/>
              </a:spcAft>
              <a:buSzPts val="1305"/>
              <a:buNone/>
              <a:defRPr sz="900"/>
            </a:lvl5pPr>
            <a:lvl6pPr indent="-228600" lvl="5" marL="2743200" algn="l">
              <a:lnSpc>
                <a:spcPct val="100000"/>
              </a:lnSpc>
              <a:spcBef>
                <a:spcPts val="600"/>
              </a:spcBef>
              <a:spcAft>
                <a:spcPts val="0"/>
              </a:spcAft>
              <a:buSzPts val="1305"/>
              <a:buNone/>
              <a:defRPr sz="900"/>
            </a:lvl6pPr>
            <a:lvl7pPr indent="-228600" lvl="6" marL="3200400" algn="l">
              <a:lnSpc>
                <a:spcPct val="100000"/>
              </a:lnSpc>
              <a:spcBef>
                <a:spcPts val="600"/>
              </a:spcBef>
              <a:spcAft>
                <a:spcPts val="0"/>
              </a:spcAft>
              <a:buSzPts val="1305"/>
              <a:buNone/>
              <a:defRPr sz="900"/>
            </a:lvl7pPr>
            <a:lvl8pPr indent="-228600" lvl="7" marL="3657600" algn="l">
              <a:lnSpc>
                <a:spcPct val="100000"/>
              </a:lnSpc>
              <a:spcBef>
                <a:spcPts val="600"/>
              </a:spcBef>
              <a:spcAft>
                <a:spcPts val="0"/>
              </a:spcAft>
              <a:buSzPts val="1305"/>
              <a:buNone/>
              <a:defRPr sz="900"/>
            </a:lvl8pPr>
            <a:lvl9pPr indent="-228600" lvl="8" marL="4114800" algn="l">
              <a:lnSpc>
                <a:spcPct val="100000"/>
              </a:lnSpc>
              <a:spcBef>
                <a:spcPts val="600"/>
              </a:spcBef>
              <a:spcAft>
                <a:spcPts val="600"/>
              </a:spcAft>
              <a:buSzPts val="1305"/>
              <a:buNone/>
              <a:defRPr sz="900"/>
            </a:lvl9pPr>
          </a:lstStyle>
          <a:p/>
        </p:txBody>
      </p:sp>
      <p:sp>
        <p:nvSpPr>
          <p:cNvPr id="83" name="Google Shape;83;p23"/>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3"/>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23"/>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7.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8.xml"/><Relationship Id="rId10" Type="http://schemas.openxmlformats.org/officeDocument/2006/relationships/slideLayout" Target="../slideLayouts/slideLayout27.xml"/><Relationship Id="rId12" Type="http://schemas.openxmlformats.org/officeDocument/2006/relationships/theme" Target="../theme/theme3.xml"/><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9" Type="http://schemas.openxmlformats.org/officeDocument/2006/relationships/slideLayout" Target="../slideLayouts/slideLayout26.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grpSp>
        <p:nvGrpSpPr>
          <p:cNvPr id="10" name="Google Shape;10;p14"/>
          <p:cNvGrpSpPr/>
          <p:nvPr/>
        </p:nvGrpSpPr>
        <p:grpSpPr>
          <a:xfrm>
            <a:off x="150812" y="0"/>
            <a:ext cx="2436813" cy="6858001"/>
            <a:chOff x="1320800" y="0"/>
            <a:chExt cx="2436813" cy="6858001"/>
          </a:xfrm>
        </p:grpSpPr>
        <p:sp>
          <p:nvSpPr>
            <p:cNvPr id="11" name="Google Shape;11;p14"/>
            <p:cNvSpPr/>
            <p:nvPr/>
          </p:nvSpPr>
          <p:spPr>
            <a:xfrm>
              <a:off x="1627188" y="0"/>
              <a:ext cx="1122363" cy="5329238"/>
            </a:xfrm>
            <a:custGeom>
              <a:rect b="b" l="l" r="r" t="t"/>
              <a:pathLst>
                <a:path extrusionOk="0" h="3357" w="707">
                  <a:moveTo>
                    <a:pt x="0" y="3330"/>
                  </a:moveTo>
                  <a:lnTo>
                    <a:pt x="156" y="3357"/>
                  </a:lnTo>
                  <a:lnTo>
                    <a:pt x="707" y="0"/>
                  </a:lnTo>
                  <a:lnTo>
                    <a:pt x="547" y="0"/>
                  </a:lnTo>
                  <a:lnTo>
                    <a:pt x="0" y="3330"/>
                  </a:lnTo>
                  <a:close/>
                </a:path>
              </a:pathLst>
            </a:custGeom>
            <a:solidFill>
              <a:schemeClr val="accent1"/>
            </a:solidFill>
            <a:ln>
              <a:noFill/>
            </a:ln>
          </p:spPr>
        </p:sp>
        <p:sp>
          <p:nvSpPr>
            <p:cNvPr id="12" name="Google Shape;12;p14"/>
            <p:cNvSpPr/>
            <p:nvPr/>
          </p:nvSpPr>
          <p:spPr>
            <a:xfrm>
              <a:off x="1320800" y="0"/>
              <a:ext cx="1117600" cy="5276850"/>
            </a:xfrm>
            <a:custGeom>
              <a:rect b="b" l="l" r="r" t="t"/>
              <a:pathLst>
                <a:path extrusionOk="0" h="3324" w="704">
                  <a:moveTo>
                    <a:pt x="704" y="0"/>
                  </a:moveTo>
                  <a:lnTo>
                    <a:pt x="545" y="0"/>
                  </a:lnTo>
                  <a:lnTo>
                    <a:pt x="0" y="3300"/>
                  </a:lnTo>
                  <a:lnTo>
                    <a:pt x="157" y="3324"/>
                  </a:lnTo>
                  <a:lnTo>
                    <a:pt x="704" y="0"/>
                  </a:lnTo>
                  <a:close/>
                </a:path>
              </a:pathLst>
            </a:custGeom>
            <a:solidFill>
              <a:srgbClr val="595959"/>
            </a:solidFill>
            <a:ln>
              <a:noFill/>
            </a:ln>
          </p:spPr>
        </p:sp>
        <p:sp>
          <p:nvSpPr>
            <p:cNvPr id="13" name="Google Shape;13;p14"/>
            <p:cNvSpPr/>
            <p:nvPr/>
          </p:nvSpPr>
          <p:spPr>
            <a:xfrm>
              <a:off x="1320800" y="5238750"/>
              <a:ext cx="1228725" cy="1619250"/>
            </a:xfrm>
            <a:custGeom>
              <a:rect b="b" l="l" r="r" t="t"/>
              <a:pathLst>
                <a:path extrusionOk="0" h="1020" w="774">
                  <a:moveTo>
                    <a:pt x="0" y="0"/>
                  </a:moveTo>
                  <a:lnTo>
                    <a:pt x="740" y="1020"/>
                  </a:lnTo>
                  <a:lnTo>
                    <a:pt x="774" y="1020"/>
                  </a:lnTo>
                  <a:lnTo>
                    <a:pt x="0" y="0"/>
                  </a:lnTo>
                  <a:close/>
                </a:path>
              </a:pathLst>
            </a:custGeom>
            <a:solidFill>
              <a:srgbClr val="262626"/>
            </a:solidFill>
            <a:ln>
              <a:noFill/>
            </a:ln>
          </p:spPr>
        </p:sp>
        <p:sp>
          <p:nvSpPr>
            <p:cNvPr id="14" name="Google Shape;14;p14"/>
            <p:cNvSpPr/>
            <p:nvPr/>
          </p:nvSpPr>
          <p:spPr>
            <a:xfrm>
              <a:off x="1627188" y="5291138"/>
              <a:ext cx="1495425" cy="1566863"/>
            </a:xfrm>
            <a:custGeom>
              <a:rect b="b" l="l" r="r" t="t"/>
              <a:pathLst>
                <a:path extrusionOk="0" h="987" w="942">
                  <a:moveTo>
                    <a:pt x="0" y="0"/>
                  </a:moveTo>
                  <a:lnTo>
                    <a:pt x="909" y="987"/>
                  </a:lnTo>
                  <a:lnTo>
                    <a:pt x="942" y="987"/>
                  </a:lnTo>
                  <a:lnTo>
                    <a:pt x="0" y="0"/>
                  </a:lnTo>
                  <a:close/>
                </a:path>
              </a:pathLst>
            </a:custGeom>
            <a:solidFill>
              <a:srgbClr val="0B5982"/>
            </a:solidFill>
            <a:ln>
              <a:noFill/>
            </a:ln>
          </p:spPr>
        </p:sp>
        <p:sp>
          <p:nvSpPr>
            <p:cNvPr id="15" name="Google Shape;15;p14"/>
            <p:cNvSpPr/>
            <p:nvPr/>
          </p:nvSpPr>
          <p:spPr>
            <a:xfrm>
              <a:off x="1627188" y="5286375"/>
              <a:ext cx="2130425" cy="1571625"/>
            </a:xfrm>
            <a:custGeom>
              <a:rect b="b" l="l" r="r" t="t"/>
              <a:pathLst>
                <a:path extrusionOk="0" h="990" w="1342">
                  <a:moveTo>
                    <a:pt x="0" y="3"/>
                  </a:moveTo>
                  <a:lnTo>
                    <a:pt x="942" y="990"/>
                  </a:lnTo>
                  <a:lnTo>
                    <a:pt x="1342" y="990"/>
                  </a:lnTo>
                  <a:lnTo>
                    <a:pt x="156" y="27"/>
                  </a:lnTo>
                  <a:lnTo>
                    <a:pt x="0" y="0"/>
                  </a:lnTo>
                  <a:lnTo>
                    <a:pt x="0" y="3"/>
                  </a:lnTo>
                  <a:close/>
                </a:path>
              </a:pathLst>
            </a:custGeom>
            <a:solidFill>
              <a:srgbClr val="1186C3"/>
            </a:solidFill>
            <a:ln>
              <a:noFill/>
            </a:ln>
          </p:spPr>
        </p:sp>
        <p:sp>
          <p:nvSpPr>
            <p:cNvPr id="16" name="Google Shape;16;p14"/>
            <p:cNvSpPr/>
            <p:nvPr/>
          </p:nvSpPr>
          <p:spPr>
            <a:xfrm>
              <a:off x="1320800" y="5238750"/>
              <a:ext cx="1695450" cy="1619250"/>
            </a:xfrm>
            <a:custGeom>
              <a:rect b="b" l="l" r="r" t="t"/>
              <a:pathLst>
                <a:path extrusionOk="0" h="1020" w="1068">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3F3F3F"/>
            </a:solidFill>
            <a:ln>
              <a:noFill/>
            </a:ln>
          </p:spPr>
        </p:sp>
      </p:grpSp>
      <p:sp>
        <p:nvSpPr>
          <p:cNvPr id="17" name="Google Shape;17;p14"/>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000"/>
              <a:buFont typeface="Corbel"/>
              <a:buNone/>
              <a:defRPr b="0" i="0" sz="4000" u="none" cap="none" strike="noStrike">
                <a:solidFill>
                  <a:schemeClr val="dk1"/>
                </a:solidFill>
                <a:latin typeface="Corbel"/>
                <a:ea typeface="Corbel"/>
                <a:cs typeface="Corbel"/>
                <a:sym typeface="Corbe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9pPr>
          </a:lstStyle>
          <a:p/>
        </p:txBody>
      </p:sp>
      <p:sp>
        <p:nvSpPr>
          <p:cNvPr id="18" name="Google Shape;18;p14"/>
          <p:cNvSpPr txBox="1"/>
          <p:nvPr>
            <p:ph idx="1" type="body"/>
          </p:nvPr>
        </p:nvSpPr>
        <p:spPr>
          <a:xfrm>
            <a:off x="1484310" y="2666999"/>
            <a:ext cx="10018713" cy="3124201"/>
          </a:xfrm>
          <a:prstGeom prst="rect">
            <a:avLst/>
          </a:prstGeom>
          <a:noFill/>
          <a:ln>
            <a:noFill/>
          </a:ln>
        </p:spPr>
        <p:txBody>
          <a:bodyPr anchorCtr="0" anchor="ctr" bIns="45700" lIns="91425" spcFirstLastPara="1" rIns="91425" wrap="square" tIns="45700">
            <a:normAutofit/>
          </a:bodyPr>
          <a:lstStyle>
            <a:lvl1pPr indent="-449580" lvl="0" marL="457200" marR="0" rtl="0" algn="l">
              <a:lnSpc>
                <a:spcPct val="100000"/>
              </a:lnSpc>
              <a:spcBef>
                <a:spcPts val="480"/>
              </a:spcBef>
              <a:spcAft>
                <a:spcPts val="0"/>
              </a:spcAft>
              <a:buClr>
                <a:srgbClr val="1186C3"/>
              </a:buClr>
              <a:buSzPts val="3480"/>
              <a:buFont typeface="Arial"/>
              <a:buChar char="•"/>
              <a:defRPr b="0" i="0" sz="2400" u="none" cap="none" strike="noStrike">
                <a:solidFill>
                  <a:schemeClr val="dk1"/>
                </a:solidFill>
                <a:latin typeface="Corbel"/>
                <a:ea typeface="Corbel"/>
                <a:cs typeface="Corbel"/>
                <a:sym typeface="Corbel"/>
              </a:defRPr>
            </a:lvl1pPr>
            <a:lvl2pPr indent="-412750" lvl="1" marL="914400" marR="0" rtl="0" algn="l">
              <a:lnSpc>
                <a:spcPct val="100000"/>
              </a:lnSpc>
              <a:spcBef>
                <a:spcPts val="600"/>
              </a:spcBef>
              <a:spcAft>
                <a:spcPts val="0"/>
              </a:spcAft>
              <a:buClr>
                <a:srgbClr val="1186C3"/>
              </a:buClr>
              <a:buSzPts val="2900"/>
              <a:buFont typeface="Arial"/>
              <a:buChar char="•"/>
              <a:defRPr b="0" i="0" sz="2000" u="none" cap="none" strike="noStrike">
                <a:solidFill>
                  <a:schemeClr val="dk1"/>
                </a:solidFill>
                <a:latin typeface="Corbel"/>
                <a:ea typeface="Corbel"/>
                <a:cs typeface="Corbel"/>
                <a:sym typeface="Corbel"/>
              </a:defRPr>
            </a:lvl2pPr>
            <a:lvl3pPr indent="-394335" lvl="2" marL="1371600" marR="0" rtl="0" algn="l">
              <a:lnSpc>
                <a:spcPct val="100000"/>
              </a:lnSpc>
              <a:spcBef>
                <a:spcPts val="600"/>
              </a:spcBef>
              <a:spcAft>
                <a:spcPts val="0"/>
              </a:spcAft>
              <a:buClr>
                <a:srgbClr val="1186C3"/>
              </a:buClr>
              <a:buSzPts val="2610"/>
              <a:buFont typeface="Arial"/>
              <a:buChar char="•"/>
              <a:defRPr b="0" i="0" sz="1800" u="none" cap="none" strike="noStrike">
                <a:solidFill>
                  <a:schemeClr val="dk1"/>
                </a:solidFill>
                <a:latin typeface="Corbel"/>
                <a:ea typeface="Corbel"/>
                <a:cs typeface="Corbel"/>
                <a:sym typeface="Corbel"/>
              </a:defRPr>
            </a:lvl3pPr>
            <a:lvl4pPr indent="-375919" lvl="3" marL="1828800" marR="0" rtl="0" algn="l">
              <a:lnSpc>
                <a:spcPct val="100000"/>
              </a:lnSpc>
              <a:spcBef>
                <a:spcPts val="600"/>
              </a:spcBef>
              <a:spcAft>
                <a:spcPts val="0"/>
              </a:spcAft>
              <a:buClr>
                <a:srgbClr val="1186C3"/>
              </a:buClr>
              <a:buSzPts val="2320"/>
              <a:buFont typeface="Arial"/>
              <a:buChar char="•"/>
              <a:defRPr b="0" i="0" sz="1600" u="none" cap="none" strike="noStrike">
                <a:solidFill>
                  <a:schemeClr val="dk1"/>
                </a:solidFill>
                <a:latin typeface="Corbel"/>
                <a:ea typeface="Corbel"/>
                <a:cs typeface="Corbel"/>
                <a:sym typeface="Corbel"/>
              </a:defRPr>
            </a:lvl4pPr>
            <a:lvl5pPr indent="-357504" lvl="4" marL="2286000" marR="0" rtl="0" algn="l">
              <a:lnSpc>
                <a:spcPct val="100000"/>
              </a:lnSpc>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5pPr>
            <a:lvl6pPr indent="-357504" lvl="5" marL="2743200" marR="0" rtl="0" algn="l">
              <a:lnSpc>
                <a:spcPct val="100000"/>
              </a:lnSpc>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6pPr>
            <a:lvl7pPr indent="-357504" lvl="6" marL="3200400" marR="0" rtl="0" algn="l">
              <a:lnSpc>
                <a:spcPct val="100000"/>
              </a:lnSpc>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7pPr>
            <a:lvl8pPr indent="-357504" lvl="7" marL="3657600" marR="0" rtl="0" algn="l">
              <a:lnSpc>
                <a:spcPct val="100000"/>
              </a:lnSpc>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8pPr>
            <a:lvl9pPr indent="-357504" lvl="8" marL="4114800" marR="0" rtl="0" algn="l">
              <a:lnSpc>
                <a:spcPct val="100000"/>
              </a:lnSpc>
              <a:spcBef>
                <a:spcPts val="600"/>
              </a:spcBef>
              <a:spcAft>
                <a:spcPts val="600"/>
              </a:spcAft>
              <a:buClr>
                <a:srgbClr val="1186C3"/>
              </a:buClr>
              <a:buSzPts val="2030"/>
              <a:buFont typeface="Arial"/>
              <a:buChar char="•"/>
              <a:defRPr b="0" i="0" sz="1400" u="none" cap="none" strike="noStrike">
                <a:solidFill>
                  <a:schemeClr val="dk1"/>
                </a:solidFill>
                <a:latin typeface="Corbel"/>
                <a:ea typeface="Corbel"/>
                <a:cs typeface="Corbel"/>
                <a:sym typeface="Corbel"/>
              </a:defRPr>
            </a:lvl9pPr>
          </a:lstStyle>
          <a:p/>
        </p:txBody>
      </p:sp>
      <p:sp>
        <p:nvSpPr>
          <p:cNvPr id="19" name="Google Shape;19;p14"/>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00" u="none" cap="none" strike="noStrike">
                <a:solidFill>
                  <a:schemeClr val="dk1"/>
                </a:solidFill>
                <a:latin typeface="Corbel"/>
                <a:ea typeface="Corbel"/>
                <a:cs typeface="Corbel"/>
                <a:sym typeface="Corbe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9pPr>
          </a:lstStyle>
          <a:p/>
        </p:txBody>
      </p:sp>
      <p:sp>
        <p:nvSpPr>
          <p:cNvPr id="20" name="Google Shape;20;p14"/>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Corbel"/>
                <a:ea typeface="Corbel"/>
                <a:cs typeface="Corbel"/>
                <a:sym typeface="Corbe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rbel"/>
                <a:ea typeface="Corbel"/>
                <a:cs typeface="Corbel"/>
                <a:sym typeface="Corbel"/>
              </a:defRPr>
            </a:lvl9pPr>
          </a:lstStyle>
          <a:p/>
        </p:txBody>
      </p:sp>
      <p:sp>
        <p:nvSpPr>
          <p:cNvPr id="21" name="Google Shape;21;p14"/>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2" name="Shape 142"/>
        <p:cNvGrpSpPr/>
        <p:nvPr/>
      </p:nvGrpSpPr>
      <p:grpSpPr>
        <a:xfrm>
          <a:off x="0" y="0"/>
          <a:ext cx="0" cy="0"/>
          <a:chOff x="0" y="0"/>
          <a:chExt cx="0" cy="0"/>
        </a:xfrm>
      </p:grpSpPr>
      <p:sp>
        <p:nvSpPr>
          <p:cNvPr id="143" name="Google Shape;143;g2f5edc03abf_0_9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Play"/>
              <a:buNone/>
              <a:defRPr b="0" i="0" sz="4400" u="none" cap="none" strike="noStrike">
                <a:solidFill>
                  <a:schemeClr val="dk1"/>
                </a:solidFill>
                <a:latin typeface="Play"/>
                <a:ea typeface="Play"/>
                <a:cs typeface="Play"/>
                <a:sym typeface="Play"/>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44" name="Google Shape;144;g2f5edc03abf_0_9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45" name="Google Shape;145;g2f5edc03abf_0_9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6" name="Google Shape;146;g2f5edc03abf_0_9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7" name="Google Shape;147;g2f5edc03abf_0_9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757575"/>
                </a:solidFill>
                <a:latin typeface="Arial"/>
                <a:ea typeface="Arial"/>
                <a:cs typeface="Arial"/>
                <a:sym typeface="Arial"/>
              </a:defRPr>
            </a:lvl1pPr>
            <a:lvl2pPr indent="0" lvl="1" marL="0" marR="0" rtl="0" algn="r">
              <a:spcBef>
                <a:spcPts val="0"/>
              </a:spcBef>
              <a:buNone/>
              <a:defRPr b="0" i="0" sz="1200" u="none" cap="none" strike="noStrike">
                <a:solidFill>
                  <a:srgbClr val="757575"/>
                </a:solidFill>
                <a:latin typeface="Arial"/>
                <a:ea typeface="Arial"/>
                <a:cs typeface="Arial"/>
                <a:sym typeface="Arial"/>
              </a:defRPr>
            </a:lvl2pPr>
            <a:lvl3pPr indent="0" lvl="2" marL="0" marR="0" rtl="0" algn="r">
              <a:spcBef>
                <a:spcPts val="0"/>
              </a:spcBef>
              <a:buNone/>
              <a:defRPr b="0" i="0" sz="1200" u="none" cap="none" strike="noStrike">
                <a:solidFill>
                  <a:srgbClr val="757575"/>
                </a:solidFill>
                <a:latin typeface="Arial"/>
                <a:ea typeface="Arial"/>
                <a:cs typeface="Arial"/>
                <a:sym typeface="Arial"/>
              </a:defRPr>
            </a:lvl3pPr>
            <a:lvl4pPr indent="0" lvl="3" marL="0" marR="0" rtl="0" algn="r">
              <a:spcBef>
                <a:spcPts val="0"/>
              </a:spcBef>
              <a:buNone/>
              <a:defRPr b="0" i="0" sz="1200" u="none" cap="none" strike="noStrike">
                <a:solidFill>
                  <a:srgbClr val="757575"/>
                </a:solidFill>
                <a:latin typeface="Arial"/>
                <a:ea typeface="Arial"/>
                <a:cs typeface="Arial"/>
                <a:sym typeface="Arial"/>
              </a:defRPr>
            </a:lvl4pPr>
            <a:lvl5pPr indent="0" lvl="4" marL="0" marR="0" rtl="0" algn="r">
              <a:spcBef>
                <a:spcPts val="0"/>
              </a:spcBef>
              <a:buNone/>
              <a:defRPr b="0" i="0" sz="1200" u="none" cap="none" strike="noStrike">
                <a:solidFill>
                  <a:srgbClr val="757575"/>
                </a:solidFill>
                <a:latin typeface="Arial"/>
                <a:ea typeface="Arial"/>
                <a:cs typeface="Arial"/>
                <a:sym typeface="Arial"/>
              </a:defRPr>
            </a:lvl5pPr>
            <a:lvl6pPr indent="0" lvl="5" marL="0" marR="0" rtl="0" algn="r">
              <a:spcBef>
                <a:spcPts val="0"/>
              </a:spcBef>
              <a:buNone/>
              <a:defRPr b="0" i="0" sz="1200" u="none" cap="none" strike="noStrike">
                <a:solidFill>
                  <a:srgbClr val="757575"/>
                </a:solidFill>
                <a:latin typeface="Arial"/>
                <a:ea typeface="Arial"/>
                <a:cs typeface="Arial"/>
                <a:sym typeface="Arial"/>
              </a:defRPr>
            </a:lvl6pPr>
            <a:lvl7pPr indent="0" lvl="6" marL="0" marR="0" rtl="0" algn="r">
              <a:spcBef>
                <a:spcPts val="0"/>
              </a:spcBef>
              <a:buNone/>
              <a:defRPr b="0" i="0" sz="1200" u="none" cap="none" strike="noStrike">
                <a:solidFill>
                  <a:srgbClr val="757575"/>
                </a:solidFill>
                <a:latin typeface="Arial"/>
                <a:ea typeface="Arial"/>
                <a:cs typeface="Arial"/>
                <a:sym typeface="Arial"/>
              </a:defRPr>
            </a:lvl7pPr>
            <a:lvl8pPr indent="0" lvl="7" marL="0" marR="0" rtl="0" algn="r">
              <a:spcBef>
                <a:spcPts val="0"/>
              </a:spcBef>
              <a:buNone/>
              <a:defRPr b="0" i="0" sz="1200" u="none" cap="none" strike="noStrike">
                <a:solidFill>
                  <a:srgbClr val="757575"/>
                </a:solidFill>
                <a:latin typeface="Arial"/>
                <a:ea typeface="Arial"/>
                <a:cs typeface="Arial"/>
                <a:sym typeface="Arial"/>
              </a:defRPr>
            </a:lvl8pPr>
            <a:lvl9pPr indent="0" lvl="8" marL="0" marR="0" rtl="0" algn="r">
              <a:spcBef>
                <a:spcPts val="0"/>
              </a:spcBef>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hyperlink" Target="https://react.dev/learn" TargetMode="External"/><Relationship Id="rId4" Type="http://schemas.openxmlformats.org/officeDocument/2006/relationships/hyperlink" Target="https://spring.io/projects/spring-boot" TargetMode="External"/><Relationship Id="rId5" Type="http://schemas.openxmlformats.org/officeDocument/2006/relationships/hyperlink" Target="https://spring.io/projects/spring-data-jpa" TargetMode="External"/><Relationship Id="rId6" Type="http://schemas.openxmlformats.org/officeDocument/2006/relationships/hyperlink" Target="https://www.mysql.com/products/workbench/"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87CC"/>
        </a:solidFill>
      </p:bgPr>
    </p:bg>
    <p:spTree>
      <p:nvGrpSpPr>
        <p:cNvPr id="220" name="Shape 220"/>
        <p:cNvGrpSpPr/>
        <p:nvPr/>
      </p:nvGrpSpPr>
      <p:grpSpPr>
        <a:xfrm>
          <a:off x="0" y="0"/>
          <a:ext cx="0" cy="0"/>
          <a:chOff x="0" y="0"/>
          <a:chExt cx="0" cy="0"/>
        </a:xfrm>
      </p:grpSpPr>
      <p:pic>
        <p:nvPicPr>
          <p:cNvPr id="221" name="Google Shape;221;g2f5edc03abf_0_85"/>
          <p:cNvPicPr preferRelativeResize="0"/>
          <p:nvPr/>
        </p:nvPicPr>
        <p:blipFill rotWithShape="1">
          <a:blip r:embed="rId3">
            <a:alphaModFix/>
          </a:blip>
          <a:srcRect b="18586" l="0" r="-381" t="0"/>
          <a:stretch/>
        </p:blipFill>
        <p:spPr>
          <a:xfrm>
            <a:off x="366227" y="237669"/>
            <a:ext cx="1212311" cy="788699"/>
          </a:xfrm>
          <a:prstGeom prst="rect">
            <a:avLst/>
          </a:prstGeom>
          <a:noFill/>
          <a:ln>
            <a:noFill/>
          </a:ln>
        </p:spPr>
      </p:pic>
      <p:sp>
        <p:nvSpPr>
          <p:cNvPr id="222" name="Google Shape;222;g2f5edc03abf_0_85"/>
          <p:cNvSpPr txBox="1"/>
          <p:nvPr/>
        </p:nvSpPr>
        <p:spPr>
          <a:xfrm>
            <a:off x="366225" y="1102300"/>
            <a:ext cx="11555400" cy="908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b="0" i="0" lang="en-US" sz="4900" u="none" cap="none" strike="noStrike">
                <a:solidFill>
                  <a:srgbClr val="FFFFFF"/>
                </a:solidFill>
                <a:latin typeface="Arial"/>
                <a:ea typeface="Arial"/>
                <a:cs typeface="Arial"/>
                <a:sym typeface="Arial"/>
              </a:rPr>
              <a:t>WIPRO NGA Program – </a:t>
            </a:r>
            <a:r>
              <a:rPr lang="en-US" sz="4900">
                <a:solidFill>
                  <a:srgbClr val="FFFFFF"/>
                </a:solidFill>
              </a:rPr>
              <a:t>React + Java                                                                </a:t>
            </a:r>
            <a:r>
              <a:rPr b="0" i="0" lang="en-US" sz="4900" u="none" cap="none" strike="noStrike">
                <a:solidFill>
                  <a:srgbClr val="FFFFFF"/>
                </a:solidFill>
                <a:latin typeface="Arial"/>
                <a:ea typeface="Arial"/>
                <a:cs typeface="Arial"/>
                <a:sym typeface="Arial"/>
              </a:rPr>
              <a:t> </a:t>
            </a:r>
            <a:endParaRPr sz="900"/>
          </a:p>
        </p:txBody>
      </p:sp>
      <p:sp>
        <p:nvSpPr>
          <p:cNvPr id="223" name="Google Shape;223;g2f5edc03abf_0_85"/>
          <p:cNvSpPr txBox="1"/>
          <p:nvPr/>
        </p:nvSpPr>
        <p:spPr>
          <a:xfrm>
            <a:off x="366227" y="3275236"/>
            <a:ext cx="6780300" cy="344700"/>
          </a:xfrm>
          <a:prstGeom prst="rect">
            <a:avLst/>
          </a:prstGeom>
          <a:noFill/>
          <a:ln>
            <a:noFill/>
          </a:ln>
        </p:spPr>
        <p:txBody>
          <a:bodyPr anchorCtr="0" anchor="t" bIns="0" lIns="0" spcFirstLastPara="1" rIns="0" wrap="square" tIns="0">
            <a:spAutoFit/>
          </a:bodyPr>
          <a:lstStyle/>
          <a:p>
            <a:pPr indent="0" lvl="0" marL="0" marR="0" rtl="0" algn="just">
              <a:lnSpc>
                <a:spcPct val="93291"/>
              </a:lnSpc>
              <a:spcBef>
                <a:spcPts val="0"/>
              </a:spcBef>
              <a:spcAft>
                <a:spcPts val="0"/>
              </a:spcAft>
              <a:buNone/>
            </a:pPr>
            <a:r>
              <a:rPr b="0" i="0" lang="en-US" sz="2400" u="none" cap="none" strike="noStrike">
                <a:solidFill>
                  <a:srgbClr val="FFFFFF"/>
                </a:solidFill>
                <a:latin typeface="Arial"/>
                <a:ea typeface="Arial"/>
                <a:cs typeface="Arial"/>
                <a:sym typeface="Arial"/>
              </a:rPr>
              <a:t>Capstone Project Presentation – </a:t>
            </a:r>
            <a:r>
              <a:rPr lang="en-US" sz="2400">
                <a:solidFill>
                  <a:srgbClr val="FFFFFF"/>
                </a:solidFill>
              </a:rPr>
              <a:t>27</a:t>
            </a:r>
            <a:r>
              <a:rPr b="0" i="0" lang="en-US" sz="2400" u="none" cap="none" strike="noStrike">
                <a:solidFill>
                  <a:srgbClr val="FFFFFF"/>
                </a:solidFill>
                <a:latin typeface="Arial"/>
                <a:ea typeface="Arial"/>
                <a:cs typeface="Arial"/>
                <a:sym typeface="Arial"/>
              </a:rPr>
              <a:t> </a:t>
            </a:r>
            <a:r>
              <a:rPr lang="en-US" sz="2400">
                <a:solidFill>
                  <a:srgbClr val="FFFFFF"/>
                </a:solidFill>
              </a:rPr>
              <a:t>Aug</a:t>
            </a:r>
            <a:r>
              <a:rPr b="0" i="0" lang="en-US" sz="2400" u="none" cap="none" strike="noStrike">
                <a:solidFill>
                  <a:srgbClr val="FFFFFF"/>
                </a:solidFill>
                <a:latin typeface="Arial"/>
                <a:ea typeface="Arial"/>
                <a:cs typeface="Arial"/>
                <a:sym typeface="Arial"/>
              </a:rPr>
              <a:t> 2024</a:t>
            </a:r>
            <a:endParaRPr/>
          </a:p>
        </p:txBody>
      </p:sp>
      <p:sp>
        <p:nvSpPr>
          <p:cNvPr id="224" name="Google Shape;224;g2f5edc03abf_0_85"/>
          <p:cNvSpPr txBox="1"/>
          <p:nvPr/>
        </p:nvSpPr>
        <p:spPr>
          <a:xfrm>
            <a:off x="366226" y="6140450"/>
            <a:ext cx="4173000" cy="205200"/>
          </a:xfrm>
          <a:prstGeom prst="rect">
            <a:avLst/>
          </a:prstGeom>
          <a:noFill/>
          <a:ln>
            <a:noFill/>
          </a:ln>
        </p:spPr>
        <p:txBody>
          <a:bodyPr anchorCtr="0" anchor="t" bIns="0" lIns="0" spcFirstLastPara="1" rIns="0" wrap="square" tIns="0">
            <a:spAutoFit/>
          </a:bodyPr>
          <a:lstStyle/>
          <a:p>
            <a:pPr indent="0" lvl="0" marL="0" marR="0" rtl="0" algn="just">
              <a:lnSpc>
                <a:spcPct val="140060"/>
              </a:lnSpc>
              <a:spcBef>
                <a:spcPts val="0"/>
              </a:spcBef>
              <a:spcAft>
                <a:spcPts val="0"/>
              </a:spcAft>
              <a:buNone/>
            </a:pPr>
            <a:r>
              <a:rPr b="0" i="0" lang="en-US" sz="1333" u="none" cap="none" strike="noStrike">
                <a:solidFill>
                  <a:srgbClr val="FFFFFF"/>
                </a:solidFill>
                <a:latin typeface="Arial"/>
                <a:ea typeface="Arial"/>
                <a:cs typeface="Arial"/>
                <a:sym typeface="Arial"/>
              </a:rPr>
              <a:t>www.rpsconsulting.in</a:t>
            </a:r>
            <a:endParaRPr/>
          </a:p>
        </p:txBody>
      </p:sp>
      <p:sp>
        <p:nvSpPr>
          <p:cNvPr id="225" name="Google Shape;225;g2f5edc03abf_0_85"/>
          <p:cNvSpPr txBox="1"/>
          <p:nvPr/>
        </p:nvSpPr>
        <p:spPr>
          <a:xfrm>
            <a:off x="366225" y="5061400"/>
            <a:ext cx="9908400" cy="1378500"/>
          </a:xfrm>
          <a:prstGeom prst="rect">
            <a:avLst/>
          </a:prstGeom>
          <a:noFill/>
          <a:ln>
            <a:noFill/>
          </a:ln>
        </p:spPr>
        <p:txBody>
          <a:bodyPr anchorCtr="0" anchor="t" bIns="0" lIns="0" spcFirstLastPara="1" rIns="0" wrap="square" tIns="0">
            <a:spAutoFit/>
          </a:bodyPr>
          <a:lstStyle/>
          <a:p>
            <a:pPr indent="0" lvl="0" marL="0" marR="0" rtl="0" algn="just">
              <a:lnSpc>
                <a:spcPct val="93291"/>
              </a:lnSpc>
              <a:spcBef>
                <a:spcPts val="0"/>
              </a:spcBef>
              <a:spcAft>
                <a:spcPts val="0"/>
              </a:spcAft>
              <a:buNone/>
            </a:pPr>
            <a:r>
              <a:rPr b="0" i="0" lang="en-US" sz="2400" u="none" cap="none" strike="noStrike">
                <a:solidFill>
                  <a:srgbClr val="FFFFFF"/>
                </a:solidFill>
                <a:latin typeface="Arial"/>
                <a:ea typeface="Arial"/>
                <a:cs typeface="Arial"/>
                <a:sym typeface="Arial"/>
              </a:rPr>
              <a:t>Presented by - </a:t>
            </a:r>
            <a:r>
              <a:rPr lang="en-US" sz="2400">
                <a:solidFill>
                  <a:srgbClr val="FFFFFF"/>
                </a:solidFill>
              </a:rPr>
              <a:t>1. Rohit Sahgal			4. Sainadh pati</a:t>
            </a:r>
            <a:endParaRPr sz="2400">
              <a:solidFill>
                <a:srgbClr val="FFFFFF"/>
              </a:solidFill>
            </a:endParaRPr>
          </a:p>
          <a:p>
            <a:pPr indent="0" lvl="0" marL="0" marR="0" rtl="0" algn="just">
              <a:lnSpc>
                <a:spcPct val="93291"/>
              </a:lnSpc>
              <a:spcBef>
                <a:spcPts val="0"/>
              </a:spcBef>
              <a:spcAft>
                <a:spcPts val="0"/>
              </a:spcAft>
              <a:buNone/>
            </a:pPr>
            <a:r>
              <a:rPr lang="en-US" sz="2400">
                <a:solidFill>
                  <a:srgbClr val="FFFFFF"/>
                </a:solidFill>
              </a:rPr>
              <a:t>				   2. Saishree Puskuri		5. Revathi Sodagam</a:t>
            </a:r>
            <a:endParaRPr sz="2400">
              <a:solidFill>
                <a:srgbClr val="FFFFFF"/>
              </a:solidFill>
            </a:endParaRPr>
          </a:p>
          <a:p>
            <a:pPr indent="0" lvl="0" marL="0" marR="0" rtl="0" algn="just">
              <a:lnSpc>
                <a:spcPct val="93291"/>
              </a:lnSpc>
              <a:spcBef>
                <a:spcPts val="0"/>
              </a:spcBef>
              <a:spcAft>
                <a:spcPts val="0"/>
              </a:spcAft>
              <a:buNone/>
            </a:pPr>
            <a:r>
              <a:rPr lang="en-US" sz="2400">
                <a:solidFill>
                  <a:srgbClr val="FFFFFF"/>
                </a:solidFill>
              </a:rPr>
              <a:t>				   3. Seshu Tippa			6. Ranga Prasad Thondamalla</a:t>
            </a:r>
            <a:endParaRPr sz="2400">
              <a:solidFill>
                <a:srgbClr val="FFFFFF"/>
              </a:solidFill>
            </a:endParaRPr>
          </a:p>
          <a:p>
            <a:pPr indent="0" lvl="0" marL="0" marR="0" rtl="0" algn="just">
              <a:lnSpc>
                <a:spcPct val="93291"/>
              </a:lnSpc>
              <a:spcBef>
                <a:spcPts val="0"/>
              </a:spcBef>
              <a:spcAft>
                <a:spcPts val="0"/>
              </a:spcAft>
              <a:buNone/>
            </a:pPr>
            <a:r>
              <a:t/>
            </a:r>
            <a:endParaRPr sz="2400">
              <a:solidFill>
                <a:srgbClr val="FFFFFF"/>
              </a:solidFill>
            </a:endParaRPr>
          </a:p>
        </p:txBody>
      </p:sp>
      <p:sp>
        <p:nvSpPr>
          <p:cNvPr id="226" name="Google Shape;226;g2f5edc03abf_0_85"/>
          <p:cNvSpPr txBox="1"/>
          <p:nvPr/>
        </p:nvSpPr>
        <p:spPr>
          <a:xfrm>
            <a:off x="366227" y="4136906"/>
            <a:ext cx="6780300" cy="344700"/>
          </a:xfrm>
          <a:prstGeom prst="rect">
            <a:avLst/>
          </a:prstGeom>
          <a:noFill/>
          <a:ln>
            <a:noFill/>
          </a:ln>
        </p:spPr>
        <p:txBody>
          <a:bodyPr anchorCtr="0" anchor="t" bIns="0" lIns="0" spcFirstLastPara="1" rIns="0" wrap="square" tIns="0">
            <a:spAutoFit/>
          </a:bodyPr>
          <a:lstStyle/>
          <a:p>
            <a:pPr indent="0" lvl="0" marL="0" marR="0" rtl="0" algn="just">
              <a:lnSpc>
                <a:spcPct val="93291"/>
              </a:lnSpc>
              <a:spcBef>
                <a:spcPts val="0"/>
              </a:spcBef>
              <a:spcAft>
                <a:spcPts val="0"/>
              </a:spcAft>
              <a:buNone/>
            </a:pPr>
            <a:r>
              <a:rPr b="0" i="0" lang="en-US" sz="2400" u="none" cap="none" strike="noStrike">
                <a:solidFill>
                  <a:srgbClr val="FFFFFF"/>
                </a:solidFill>
                <a:latin typeface="Arial"/>
                <a:ea typeface="Arial"/>
                <a:cs typeface="Arial"/>
                <a:sym typeface="Arial"/>
              </a:rPr>
              <a:t>Project Title - Inventory Management</a:t>
            </a:r>
            <a:r>
              <a:rPr lang="en-US" sz="2400">
                <a:solidFill>
                  <a:srgbClr val="FFFFFF"/>
                </a:solidFill>
              </a:rPr>
              <a:t> </a:t>
            </a:r>
            <a:endParaRPr/>
          </a:p>
        </p:txBody>
      </p:sp>
      <p:sp>
        <p:nvSpPr>
          <p:cNvPr id="227" name="Google Shape;227;g2f5edc03abf_0_85"/>
          <p:cNvSpPr txBox="1"/>
          <p:nvPr/>
        </p:nvSpPr>
        <p:spPr>
          <a:xfrm>
            <a:off x="6328775" y="2010400"/>
            <a:ext cx="5592900" cy="788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US" sz="4900">
                <a:solidFill>
                  <a:schemeClr val="lt1"/>
                </a:solidFill>
              </a:rPr>
              <a:t>Fullstack Batch</a:t>
            </a:r>
            <a:endParaRPr sz="49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2f5edc03abf_0_216"/>
          <p:cNvSpPr txBox="1"/>
          <p:nvPr>
            <p:ph type="title"/>
          </p:nvPr>
        </p:nvSpPr>
        <p:spPr>
          <a:xfrm>
            <a:off x="1484311" y="150725"/>
            <a:ext cx="10018800" cy="6732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API Endpoints for Product on ProductController (PUT and DELETE Request):</a:t>
            </a:r>
            <a:endParaRPr sz="2400">
              <a:latin typeface="Times New Roman"/>
              <a:ea typeface="Times New Roman"/>
              <a:cs typeface="Times New Roman"/>
              <a:sym typeface="Times New Roman"/>
            </a:endParaRPr>
          </a:p>
        </p:txBody>
      </p:sp>
      <p:pic>
        <p:nvPicPr>
          <p:cNvPr id="294" name="Google Shape;294;g2f5edc03abf_0_216"/>
          <p:cNvPicPr preferRelativeResize="0"/>
          <p:nvPr/>
        </p:nvPicPr>
        <p:blipFill rotWithShape="1">
          <a:blip r:embed="rId3">
            <a:alphaModFix/>
          </a:blip>
          <a:srcRect b="5775" l="2837" r="5021" t="0"/>
          <a:stretch/>
        </p:blipFill>
        <p:spPr>
          <a:xfrm>
            <a:off x="1484300" y="823925"/>
            <a:ext cx="10215001" cy="53983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8"/>
          <p:cNvSpPr txBox="1"/>
          <p:nvPr>
            <p:ph type="title"/>
          </p:nvPr>
        </p:nvSpPr>
        <p:spPr>
          <a:xfrm>
            <a:off x="1484311" y="685800"/>
            <a:ext cx="10018713" cy="70087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HTTP Methods in Spring JPA</a:t>
            </a:r>
            <a:endParaRPr/>
          </a:p>
        </p:txBody>
      </p:sp>
      <p:sp>
        <p:nvSpPr>
          <p:cNvPr id="300" name="Google Shape;300;p8"/>
          <p:cNvSpPr txBox="1"/>
          <p:nvPr>
            <p:ph idx="1" type="body"/>
          </p:nvPr>
        </p:nvSpPr>
        <p:spPr>
          <a:xfrm>
            <a:off x="1484310" y="1607737"/>
            <a:ext cx="10018713" cy="4183464"/>
          </a:xfrm>
          <a:prstGeom prst="rect">
            <a:avLst/>
          </a:prstGeom>
          <a:noFill/>
          <a:ln>
            <a:noFill/>
          </a:ln>
        </p:spPr>
        <p:txBody>
          <a:bodyPr anchorCtr="0" anchor="ctr" bIns="45700" lIns="91425" spcFirstLastPara="1" rIns="91425" wrap="square" tIns="45700">
            <a:normAutofit/>
          </a:bodyPr>
          <a:lstStyle/>
          <a:p>
            <a:pPr indent="-285750" lvl="0" marL="285750" rtl="0" algn="l">
              <a:lnSpc>
                <a:spcPct val="100000"/>
              </a:lnSpc>
              <a:spcBef>
                <a:spcPts val="0"/>
              </a:spcBef>
              <a:spcAft>
                <a:spcPts val="0"/>
              </a:spcAft>
              <a:buSzPts val="2900"/>
              <a:buChar char="•"/>
            </a:pPr>
            <a:r>
              <a:rPr lang="en-US" sz="2000">
                <a:latin typeface="Times New Roman"/>
                <a:ea typeface="Times New Roman"/>
                <a:cs typeface="Times New Roman"/>
                <a:sym typeface="Times New Roman"/>
              </a:rPr>
              <a:t>HTTP Methods enable API clients to perform CRUD(Create, Read, Update, Delete) actions on an API’s resources in an standardized and predictable way. The most commonly used HTTP methods are:</a:t>
            </a:r>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POST,GET, PUT, DELETE</a:t>
            </a:r>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POST:- POST method is used to insert the data, we have to send request to the end point. This includes Request Body.</a:t>
            </a:r>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GET:- GET request is used to retrieve the data on server.</a:t>
            </a:r>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PUT:- PUT is used to update the existing resource.</a:t>
            </a:r>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DELETE:- DELETE request is used to remove the data from database.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2f5edc03abf_0_240"/>
          <p:cNvSpPr txBox="1"/>
          <p:nvPr>
            <p:ph type="title"/>
          </p:nvPr>
        </p:nvSpPr>
        <p:spPr>
          <a:xfrm>
            <a:off x="1484311" y="150725"/>
            <a:ext cx="10018800" cy="6732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MySql Database Structure:</a:t>
            </a:r>
            <a:endParaRPr sz="2400">
              <a:latin typeface="Times New Roman"/>
              <a:ea typeface="Times New Roman"/>
              <a:cs typeface="Times New Roman"/>
              <a:sym typeface="Times New Roman"/>
            </a:endParaRPr>
          </a:p>
        </p:txBody>
      </p:sp>
      <p:pic>
        <p:nvPicPr>
          <p:cNvPr id="306" name="Google Shape;306;g2f5edc03abf_0_240"/>
          <p:cNvPicPr preferRelativeResize="0"/>
          <p:nvPr/>
        </p:nvPicPr>
        <p:blipFill>
          <a:blip r:embed="rId3">
            <a:alphaModFix/>
          </a:blip>
          <a:stretch>
            <a:fillRect/>
          </a:stretch>
        </p:blipFill>
        <p:spPr>
          <a:xfrm>
            <a:off x="2313125" y="800100"/>
            <a:ext cx="3114675" cy="5257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2f5edc03abf_0_245"/>
          <p:cNvSpPr txBox="1"/>
          <p:nvPr>
            <p:ph type="title"/>
          </p:nvPr>
        </p:nvSpPr>
        <p:spPr>
          <a:xfrm>
            <a:off x="1484311" y="150725"/>
            <a:ext cx="10018800" cy="6732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MySql Table Admin:</a:t>
            </a:r>
            <a:endParaRPr sz="2400">
              <a:latin typeface="Times New Roman"/>
              <a:ea typeface="Times New Roman"/>
              <a:cs typeface="Times New Roman"/>
              <a:sym typeface="Times New Roman"/>
            </a:endParaRPr>
          </a:p>
        </p:txBody>
      </p:sp>
      <p:pic>
        <p:nvPicPr>
          <p:cNvPr id="312" name="Google Shape;312;g2f5edc03abf_0_245"/>
          <p:cNvPicPr preferRelativeResize="0"/>
          <p:nvPr/>
        </p:nvPicPr>
        <p:blipFill>
          <a:blip r:embed="rId3">
            <a:alphaModFix/>
          </a:blip>
          <a:stretch>
            <a:fillRect/>
          </a:stretch>
        </p:blipFill>
        <p:spPr>
          <a:xfrm>
            <a:off x="1592900" y="1211175"/>
            <a:ext cx="7491600" cy="4380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g2f5edc03abf_0_235"/>
          <p:cNvSpPr txBox="1"/>
          <p:nvPr>
            <p:ph type="title"/>
          </p:nvPr>
        </p:nvSpPr>
        <p:spPr>
          <a:xfrm>
            <a:off x="1484311" y="150725"/>
            <a:ext cx="10018800" cy="6732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MySql </a:t>
            </a:r>
            <a:r>
              <a:rPr lang="en-US" sz="2400">
                <a:latin typeface="Times New Roman"/>
                <a:ea typeface="Times New Roman"/>
                <a:cs typeface="Times New Roman"/>
                <a:sym typeface="Times New Roman"/>
              </a:rPr>
              <a:t>Table Product</a:t>
            </a:r>
            <a:r>
              <a:rPr lang="en-US" sz="2400">
                <a:latin typeface="Times New Roman"/>
                <a:ea typeface="Times New Roman"/>
                <a:cs typeface="Times New Roman"/>
                <a:sym typeface="Times New Roman"/>
              </a:rPr>
              <a:t>:</a:t>
            </a:r>
            <a:endParaRPr sz="2400">
              <a:latin typeface="Times New Roman"/>
              <a:ea typeface="Times New Roman"/>
              <a:cs typeface="Times New Roman"/>
              <a:sym typeface="Times New Roman"/>
            </a:endParaRPr>
          </a:p>
        </p:txBody>
      </p:sp>
      <p:pic>
        <p:nvPicPr>
          <p:cNvPr id="318" name="Google Shape;318;g2f5edc03abf_0_235"/>
          <p:cNvPicPr preferRelativeResize="0"/>
          <p:nvPr/>
        </p:nvPicPr>
        <p:blipFill>
          <a:blip r:embed="rId3">
            <a:alphaModFix/>
          </a:blip>
          <a:stretch>
            <a:fillRect/>
          </a:stretch>
        </p:blipFill>
        <p:spPr>
          <a:xfrm>
            <a:off x="1592900" y="1007625"/>
            <a:ext cx="7319374" cy="4989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g2f5edc03abf_0_181"/>
          <p:cNvSpPr txBox="1"/>
          <p:nvPr>
            <p:ph type="title"/>
          </p:nvPr>
        </p:nvSpPr>
        <p:spPr>
          <a:xfrm>
            <a:off x="1484311" y="685801"/>
            <a:ext cx="10018800" cy="6246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Frontend File Structure:</a:t>
            </a:r>
            <a:endParaRPr/>
          </a:p>
        </p:txBody>
      </p:sp>
      <p:pic>
        <p:nvPicPr>
          <p:cNvPr id="324" name="Google Shape;324;g2f5edc03abf_0_181"/>
          <p:cNvPicPr preferRelativeResize="0"/>
          <p:nvPr/>
        </p:nvPicPr>
        <p:blipFill>
          <a:blip r:embed="rId3">
            <a:alphaModFix/>
          </a:blip>
          <a:stretch>
            <a:fillRect/>
          </a:stretch>
        </p:blipFill>
        <p:spPr>
          <a:xfrm>
            <a:off x="2594975" y="1310400"/>
            <a:ext cx="2637775" cy="5242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2f5edc03abf_0_210"/>
          <p:cNvSpPr txBox="1"/>
          <p:nvPr>
            <p:ph type="title"/>
          </p:nvPr>
        </p:nvSpPr>
        <p:spPr>
          <a:xfrm>
            <a:off x="1484311" y="685801"/>
            <a:ext cx="10018800" cy="6246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Homepage:</a:t>
            </a:r>
            <a:endParaRPr/>
          </a:p>
        </p:txBody>
      </p:sp>
      <p:pic>
        <p:nvPicPr>
          <p:cNvPr id="330" name="Google Shape;330;g2f5edc03abf_0_210"/>
          <p:cNvPicPr preferRelativeResize="0"/>
          <p:nvPr/>
        </p:nvPicPr>
        <p:blipFill rotWithShape="1">
          <a:blip r:embed="rId3">
            <a:alphaModFix/>
          </a:blip>
          <a:srcRect b="2865" l="0" r="0" t="0"/>
          <a:stretch/>
        </p:blipFill>
        <p:spPr>
          <a:xfrm>
            <a:off x="1637375" y="1310400"/>
            <a:ext cx="9693974" cy="50924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7"/>
          <p:cNvSpPr txBox="1"/>
          <p:nvPr>
            <p:ph type="title"/>
          </p:nvPr>
        </p:nvSpPr>
        <p:spPr>
          <a:xfrm>
            <a:off x="1484311" y="685801"/>
            <a:ext cx="10018713" cy="624526"/>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lang="en-US" sz="2400">
                <a:latin typeface="Times New Roman"/>
                <a:ea typeface="Times New Roman"/>
                <a:cs typeface="Times New Roman"/>
                <a:sym typeface="Times New Roman"/>
              </a:rPr>
              <a:t>Admin Login Screen: </a:t>
            </a:r>
            <a:endParaRPr/>
          </a:p>
        </p:txBody>
      </p:sp>
      <p:pic>
        <p:nvPicPr>
          <p:cNvPr id="336" name="Google Shape;336;p7"/>
          <p:cNvPicPr preferRelativeResize="0"/>
          <p:nvPr/>
        </p:nvPicPr>
        <p:blipFill rotWithShape="1">
          <a:blip r:embed="rId3">
            <a:alphaModFix/>
          </a:blip>
          <a:srcRect b="2959" l="0" r="0" t="0"/>
          <a:stretch/>
        </p:blipFill>
        <p:spPr>
          <a:xfrm>
            <a:off x="1650975" y="1310325"/>
            <a:ext cx="9685373" cy="50704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g2f5edc03abf_0_186"/>
          <p:cNvSpPr txBox="1"/>
          <p:nvPr>
            <p:ph type="title"/>
          </p:nvPr>
        </p:nvSpPr>
        <p:spPr>
          <a:xfrm>
            <a:off x="1484311" y="685801"/>
            <a:ext cx="10018800" cy="6246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Dashboard:</a:t>
            </a:r>
            <a:endParaRPr/>
          </a:p>
        </p:txBody>
      </p:sp>
      <p:pic>
        <p:nvPicPr>
          <p:cNvPr id="342" name="Google Shape;342;g2f5edc03abf_0_186"/>
          <p:cNvPicPr preferRelativeResize="0"/>
          <p:nvPr/>
        </p:nvPicPr>
        <p:blipFill rotWithShape="1">
          <a:blip r:embed="rId3">
            <a:alphaModFix/>
          </a:blip>
          <a:srcRect b="2884" l="0" r="0" t="0"/>
          <a:stretch/>
        </p:blipFill>
        <p:spPr>
          <a:xfrm>
            <a:off x="1581150" y="1310400"/>
            <a:ext cx="9320525" cy="50917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g2f5edc03abf_0_190"/>
          <p:cNvSpPr txBox="1"/>
          <p:nvPr>
            <p:ph type="title"/>
          </p:nvPr>
        </p:nvSpPr>
        <p:spPr>
          <a:xfrm>
            <a:off x="1484311" y="685801"/>
            <a:ext cx="10018800" cy="6246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Add Product:</a:t>
            </a:r>
            <a:endParaRPr/>
          </a:p>
        </p:txBody>
      </p:sp>
      <p:pic>
        <p:nvPicPr>
          <p:cNvPr id="348" name="Google Shape;348;g2f5edc03abf_0_190"/>
          <p:cNvPicPr preferRelativeResize="0"/>
          <p:nvPr/>
        </p:nvPicPr>
        <p:blipFill rotWithShape="1">
          <a:blip r:embed="rId3">
            <a:alphaModFix/>
          </a:blip>
          <a:srcRect b="2884" l="0" r="0" t="0"/>
          <a:stretch/>
        </p:blipFill>
        <p:spPr>
          <a:xfrm>
            <a:off x="1632175" y="1310400"/>
            <a:ext cx="9320525" cy="50917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6"/>
          <p:cNvSpPr txBox="1"/>
          <p:nvPr>
            <p:ph type="title"/>
          </p:nvPr>
        </p:nvSpPr>
        <p:spPr>
          <a:xfrm>
            <a:off x="1484311" y="685800"/>
            <a:ext cx="10018713" cy="596245"/>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Project Information :</a:t>
            </a:r>
            <a:endParaRPr b="1" sz="2400">
              <a:latin typeface="Times New Roman"/>
              <a:ea typeface="Times New Roman"/>
              <a:cs typeface="Times New Roman"/>
              <a:sym typeface="Times New Roman"/>
            </a:endParaRPr>
          </a:p>
        </p:txBody>
      </p:sp>
      <p:sp>
        <p:nvSpPr>
          <p:cNvPr id="233" name="Google Shape;233;p6"/>
          <p:cNvSpPr txBox="1"/>
          <p:nvPr>
            <p:ph idx="1" type="body"/>
          </p:nvPr>
        </p:nvSpPr>
        <p:spPr>
          <a:xfrm>
            <a:off x="1484310" y="1376313"/>
            <a:ext cx="10018713" cy="4414887"/>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2610"/>
              <a:buChar char="•"/>
            </a:pPr>
            <a:r>
              <a:rPr b="1" i="0" lang="en-US" sz="1800" u="none" strike="noStrike">
                <a:solidFill>
                  <a:srgbClr val="000000"/>
                </a:solidFill>
                <a:latin typeface="Arial"/>
                <a:ea typeface="Arial"/>
                <a:cs typeface="Arial"/>
                <a:sym typeface="Arial"/>
              </a:rPr>
              <a:t>Login and Registration</a:t>
            </a:r>
            <a:r>
              <a:rPr b="0" i="0" lang="en-US" sz="1800" u="none" strike="noStrike">
                <a:solidFill>
                  <a:srgbClr val="000000"/>
                </a:solidFill>
                <a:latin typeface="Arial"/>
                <a:ea typeface="Arial"/>
                <a:cs typeface="Arial"/>
                <a:sym typeface="Arial"/>
              </a:rPr>
              <a:t> : An admin user is present in the database.  User will be displayed with Login screen.  When the user enters the valid Admin User ID and Password, inventory Management dashboard will be shown.  If the invalid UserID / Password is entered then user will be displayed a error message.</a:t>
            </a:r>
            <a:endParaRPr b="0"/>
          </a:p>
          <a:p>
            <a:pPr indent="-285750" lvl="0" marL="285750" rtl="0" algn="l">
              <a:lnSpc>
                <a:spcPct val="100000"/>
              </a:lnSpc>
              <a:spcBef>
                <a:spcPts val="0"/>
              </a:spcBef>
              <a:spcAft>
                <a:spcPts val="0"/>
              </a:spcAft>
              <a:buSzPts val="3480"/>
              <a:buChar char="•"/>
            </a:pPr>
            <a:r>
              <a:rPr b="1" i="0" lang="en-US" sz="1800" u="none" strike="noStrike">
                <a:solidFill>
                  <a:srgbClr val="000000"/>
                </a:solidFill>
                <a:latin typeface="Arial"/>
                <a:ea typeface="Arial"/>
                <a:cs typeface="Arial"/>
                <a:sym typeface="Arial"/>
              </a:rPr>
              <a:t>CRUD operations on Inventory</a:t>
            </a:r>
            <a:r>
              <a:rPr b="0" i="0" lang="en-US" sz="1800" u="none" strike="noStrike">
                <a:solidFill>
                  <a:srgbClr val="000000"/>
                </a:solidFill>
                <a:latin typeface="Arial"/>
                <a:ea typeface="Arial"/>
                <a:cs typeface="Arial"/>
                <a:sym typeface="Arial"/>
              </a:rPr>
              <a:t> :  Admin user can able to perform crud operations on items of the store / Inventory of the store.  </a:t>
            </a:r>
            <a:endParaRPr b="0"/>
          </a:p>
          <a:p>
            <a:pPr indent="-285750" lvl="0" marL="285750" rtl="0" algn="l">
              <a:lnSpc>
                <a:spcPct val="100000"/>
              </a:lnSpc>
              <a:spcBef>
                <a:spcPts val="480"/>
              </a:spcBef>
              <a:spcAft>
                <a:spcPts val="0"/>
              </a:spcAft>
              <a:buSzPts val="3480"/>
              <a:buChar char="•"/>
            </a:pPr>
            <a:r>
              <a:rPr b="1" i="0" lang="en-US" sz="1800" u="none" strike="noStrike">
                <a:solidFill>
                  <a:srgbClr val="000000"/>
                </a:solidFill>
                <a:latin typeface="Arial"/>
                <a:ea typeface="Arial"/>
                <a:cs typeface="Arial"/>
                <a:sym typeface="Arial"/>
              </a:rPr>
              <a:t>Raise the alarm for low Inventory</a:t>
            </a:r>
            <a:r>
              <a:rPr b="0" i="0" lang="en-US" sz="1800" u="none" strike="noStrike">
                <a:solidFill>
                  <a:srgbClr val="000000"/>
                </a:solidFill>
                <a:latin typeface="Arial"/>
                <a:ea typeface="Arial"/>
                <a:cs typeface="Arial"/>
                <a:sym typeface="Arial"/>
              </a:rPr>
              <a:t> : If any item is going down below the expected inventory level, raise an alarm to the Admin user and have the option to procure that item.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g2f5edc03abf_0_194"/>
          <p:cNvSpPr txBox="1"/>
          <p:nvPr>
            <p:ph type="title"/>
          </p:nvPr>
        </p:nvSpPr>
        <p:spPr>
          <a:xfrm>
            <a:off x="1484311" y="685801"/>
            <a:ext cx="10018800" cy="6246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Update product:</a:t>
            </a:r>
            <a:endParaRPr/>
          </a:p>
        </p:txBody>
      </p:sp>
      <p:pic>
        <p:nvPicPr>
          <p:cNvPr id="354" name="Google Shape;354;g2f5edc03abf_0_194"/>
          <p:cNvPicPr preferRelativeResize="0"/>
          <p:nvPr/>
        </p:nvPicPr>
        <p:blipFill rotWithShape="1">
          <a:blip r:embed="rId3">
            <a:alphaModFix/>
          </a:blip>
          <a:srcRect b="2553" l="0" r="0" t="0"/>
          <a:stretch/>
        </p:blipFill>
        <p:spPr>
          <a:xfrm>
            <a:off x="1435750" y="1310400"/>
            <a:ext cx="9320525" cy="5108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11"/>
          <p:cNvSpPr txBox="1"/>
          <p:nvPr>
            <p:ph type="title"/>
          </p:nvPr>
        </p:nvSpPr>
        <p:spPr>
          <a:xfrm>
            <a:off x="1484311" y="685800"/>
            <a:ext cx="10018713" cy="610437"/>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Raising Warning for low products :</a:t>
            </a:r>
            <a:endParaRPr/>
          </a:p>
        </p:txBody>
      </p:sp>
      <p:pic>
        <p:nvPicPr>
          <p:cNvPr id="360" name="Google Shape;360;p11"/>
          <p:cNvPicPr preferRelativeResize="0"/>
          <p:nvPr/>
        </p:nvPicPr>
        <p:blipFill rotWithShape="1">
          <a:blip r:embed="rId3">
            <a:alphaModFix/>
          </a:blip>
          <a:srcRect b="2874" l="0" r="0" t="0"/>
          <a:stretch/>
        </p:blipFill>
        <p:spPr>
          <a:xfrm>
            <a:off x="1564125" y="1296225"/>
            <a:ext cx="9345701" cy="51059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12"/>
          <p:cNvSpPr txBox="1"/>
          <p:nvPr>
            <p:ph type="title"/>
          </p:nvPr>
        </p:nvSpPr>
        <p:spPr>
          <a:xfrm>
            <a:off x="1484311" y="685800"/>
            <a:ext cx="10018713" cy="660679"/>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Conclusion :</a:t>
            </a:r>
            <a:endParaRPr/>
          </a:p>
        </p:txBody>
      </p:sp>
      <p:sp>
        <p:nvSpPr>
          <p:cNvPr id="366" name="Google Shape;366;p12"/>
          <p:cNvSpPr txBox="1"/>
          <p:nvPr>
            <p:ph idx="1" type="body"/>
          </p:nvPr>
        </p:nvSpPr>
        <p:spPr>
          <a:xfrm>
            <a:off x="1484310" y="1416819"/>
            <a:ext cx="10018713" cy="4374382"/>
          </a:xfrm>
          <a:prstGeom prst="rect">
            <a:avLst/>
          </a:prstGeom>
          <a:noFill/>
          <a:ln>
            <a:noFill/>
          </a:ln>
        </p:spPr>
        <p:txBody>
          <a:bodyPr anchorCtr="0" anchor="ctr" bIns="45700" lIns="91425" spcFirstLastPara="1" rIns="91425" wrap="square" tIns="45700">
            <a:normAutofit lnSpcReduction="20000"/>
          </a:bodyPr>
          <a:lstStyle/>
          <a:p>
            <a:pPr indent="-285750" lvl="0" marL="285750" rtl="0" algn="just">
              <a:lnSpc>
                <a:spcPct val="100000"/>
              </a:lnSpc>
              <a:spcBef>
                <a:spcPts val="0"/>
              </a:spcBef>
              <a:spcAft>
                <a:spcPts val="0"/>
              </a:spcAft>
              <a:buSzPts val="2900"/>
              <a:buChar char="•"/>
            </a:pPr>
            <a:r>
              <a:rPr b="0" lang="en-US" sz="2000">
                <a:latin typeface="Times New Roman"/>
                <a:ea typeface="Times New Roman"/>
                <a:cs typeface="Times New Roman"/>
                <a:sym typeface="Times New Roman"/>
              </a:rPr>
              <a:t>By doing this Inventory Management Project, we got </a:t>
            </a:r>
            <a:r>
              <a:rPr lang="en-US" sz="2000">
                <a:latin typeface="Times New Roman"/>
                <a:ea typeface="Times New Roman"/>
                <a:cs typeface="Times New Roman"/>
                <a:sym typeface="Times New Roman"/>
              </a:rPr>
              <a:t>good hands-on experience</a:t>
            </a:r>
            <a:r>
              <a:rPr b="0" lang="en-US" sz="2000">
                <a:latin typeface="Times New Roman"/>
                <a:ea typeface="Times New Roman"/>
                <a:cs typeface="Times New Roman"/>
                <a:sym typeface="Times New Roman"/>
              </a:rPr>
              <a:t> ide</a:t>
            </a:r>
            <a:r>
              <a:rPr lang="en-US" sz="2000">
                <a:latin typeface="Times New Roman"/>
                <a:ea typeface="Times New Roman"/>
                <a:cs typeface="Times New Roman"/>
                <a:sym typeface="Times New Roman"/>
              </a:rPr>
              <a:t>a of</a:t>
            </a:r>
            <a:r>
              <a:rPr b="0" lang="en-US" sz="2000">
                <a:latin typeface="Times New Roman"/>
                <a:ea typeface="Times New Roman"/>
                <a:cs typeface="Times New Roman"/>
                <a:sym typeface="Times New Roman"/>
              </a:rPr>
              <a:t> Spring JPA, Spring Boot, React, MySql. Spring JPA makes it easy to easily implement JPA- based (Java persistence API) repositories. </a:t>
            </a:r>
            <a:r>
              <a:rPr lang="en-US" sz="2000">
                <a:latin typeface="Times New Roman"/>
                <a:ea typeface="Times New Roman"/>
                <a:cs typeface="Times New Roman"/>
                <a:sym typeface="Times New Roman"/>
              </a:rPr>
              <a:t>We have written the Spring JPA code in Spring Tool Suite. We used MySQL for database to store data. </a:t>
            </a:r>
            <a:r>
              <a:rPr b="0" lang="en-US" sz="2000">
                <a:latin typeface="Times New Roman"/>
                <a:ea typeface="Times New Roman"/>
                <a:cs typeface="Times New Roman"/>
                <a:sym typeface="Times New Roman"/>
              </a:rPr>
              <a:t>Used postman to test login and crud operations.</a:t>
            </a:r>
            <a:r>
              <a:rPr lang="en-US" sz="2000">
                <a:latin typeface="Times New Roman"/>
                <a:ea typeface="Times New Roman"/>
                <a:cs typeface="Times New Roman"/>
                <a:sym typeface="Times New Roman"/>
              </a:rPr>
              <a:t> </a:t>
            </a:r>
            <a:endParaRPr/>
          </a:p>
          <a:p>
            <a:pPr indent="-285750" lvl="0" marL="285750" rtl="0" algn="just">
              <a:lnSpc>
                <a:spcPct val="100000"/>
              </a:lnSpc>
              <a:spcBef>
                <a:spcPts val="1000"/>
              </a:spcBef>
              <a:spcAft>
                <a:spcPts val="0"/>
              </a:spcAft>
              <a:buSzPts val="2900"/>
              <a:buChar char="•"/>
            </a:pPr>
            <a:r>
              <a:rPr b="0" lang="en-US" sz="2000">
                <a:latin typeface="Times New Roman"/>
                <a:ea typeface="Times New Roman"/>
                <a:cs typeface="Times New Roman"/>
                <a:sym typeface="Times New Roman"/>
              </a:rPr>
              <a:t>Here, we added the required dependencies, which makes the code reliable </a:t>
            </a:r>
            <a:r>
              <a:rPr lang="en-US" sz="2000">
                <a:latin typeface="Times New Roman"/>
                <a:ea typeface="Times New Roman"/>
                <a:cs typeface="Times New Roman"/>
                <a:sym typeface="Times New Roman"/>
              </a:rPr>
              <a:t>and we can easily import the required dependencies.</a:t>
            </a:r>
            <a:endParaRPr/>
          </a:p>
          <a:p>
            <a:pPr indent="-285750" lvl="0" marL="285750" rtl="0" algn="just">
              <a:lnSpc>
                <a:spcPct val="100000"/>
              </a:lnSpc>
              <a:spcBef>
                <a:spcPts val="1000"/>
              </a:spcBef>
              <a:spcAft>
                <a:spcPts val="0"/>
              </a:spcAft>
              <a:buSzPts val="2900"/>
              <a:buChar char="•"/>
            </a:pPr>
            <a:r>
              <a:rPr b="0" lang="en-US" sz="2000">
                <a:latin typeface="Times New Roman"/>
                <a:ea typeface="Times New Roman"/>
                <a:cs typeface="Times New Roman"/>
                <a:sym typeface="Times New Roman"/>
              </a:rPr>
              <a:t>We </a:t>
            </a:r>
            <a:r>
              <a:rPr lang="en-US" sz="2000">
                <a:latin typeface="Times New Roman"/>
                <a:ea typeface="Times New Roman"/>
                <a:cs typeface="Times New Roman"/>
                <a:sym typeface="Times New Roman"/>
              </a:rPr>
              <a:t>received</a:t>
            </a:r>
            <a:r>
              <a:rPr lang="en-US" sz="2000">
                <a:latin typeface="Times New Roman"/>
                <a:ea typeface="Times New Roman"/>
                <a:cs typeface="Times New Roman"/>
                <a:sym typeface="Times New Roman"/>
              </a:rPr>
              <a:t> good knowledge on </a:t>
            </a:r>
            <a:r>
              <a:rPr lang="en-US" sz="2000">
                <a:latin typeface="Times New Roman"/>
                <a:ea typeface="Times New Roman"/>
                <a:cs typeface="Times New Roman"/>
                <a:sym typeface="Times New Roman"/>
              </a:rPr>
              <a:t>backend and Frontend </a:t>
            </a:r>
            <a:r>
              <a:rPr lang="en-US" sz="2000">
                <a:latin typeface="Times New Roman"/>
                <a:ea typeface="Times New Roman"/>
                <a:cs typeface="Times New Roman"/>
                <a:sym typeface="Times New Roman"/>
              </a:rPr>
              <a:t>and learnt how to integrate them.</a:t>
            </a:r>
            <a:endParaRPr/>
          </a:p>
          <a:p>
            <a:pPr indent="-285750" lvl="0" marL="285750" rtl="0" algn="just">
              <a:lnSpc>
                <a:spcPct val="100000"/>
              </a:lnSpc>
              <a:spcBef>
                <a:spcPts val="1000"/>
              </a:spcBef>
              <a:spcAft>
                <a:spcPts val="0"/>
              </a:spcAft>
              <a:buSzPts val="2900"/>
              <a:buChar char="•"/>
            </a:pPr>
            <a:r>
              <a:rPr b="0" lang="en-US" sz="2000">
                <a:latin typeface="Times New Roman"/>
                <a:ea typeface="Times New Roman"/>
                <a:cs typeface="Times New Roman"/>
                <a:sym typeface="Times New Roman"/>
              </a:rPr>
              <a:t>At last, we successfully developed the </a:t>
            </a:r>
            <a:r>
              <a:rPr lang="en-US" sz="2000">
                <a:latin typeface="Times New Roman"/>
                <a:ea typeface="Times New Roman"/>
                <a:cs typeface="Times New Roman"/>
                <a:sym typeface="Times New Roman"/>
              </a:rPr>
              <a:t>f</a:t>
            </a:r>
            <a:r>
              <a:rPr b="0" lang="en-US" sz="2000">
                <a:latin typeface="Times New Roman"/>
                <a:ea typeface="Times New Roman"/>
                <a:cs typeface="Times New Roman"/>
                <a:sym typeface="Times New Roman"/>
              </a:rPr>
              <a:t>ront</a:t>
            </a:r>
            <a:r>
              <a:rPr lang="en-US" sz="2000">
                <a:latin typeface="Times New Roman"/>
                <a:ea typeface="Times New Roman"/>
                <a:cs typeface="Times New Roman"/>
                <a:sym typeface="Times New Roman"/>
              </a:rPr>
              <a:t>e</a:t>
            </a:r>
            <a:r>
              <a:rPr b="0" lang="en-US" sz="2000">
                <a:latin typeface="Times New Roman"/>
                <a:ea typeface="Times New Roman"/>
                <a:cs typeface="Times New Roman"/>
                <a:sym typeface="Times New Roman"/>
              </a:rPr>
              <a:t>nd and </a:t>
            </a:r>
            <a:r>
              <a:rPr lang="en-US" sz="2000">
                <a:latin typeface="Times New Roman"/>
                <a:ea typeface="Times New Roman"/>
                <a:cs typeface="Times New Roman"/>
                <a:sym typeface="Times New Roman"/>
              </a:rPr>
              <a:t>b</a:t>
            </a:r>
            <a:r>
              <a:rPr b="0" lang="en-US" sz="2000">
                <a:latin typeface="Times New Roman"/>
                <a:ea typeface="Times New Roman"/>
                <a:cs typeface="Times New Roman"/>
                <a:sym typeface="Times New Roman"/>
              </a:rPr>
              <a:t>ack</a:t>
            </a:r>
            <a:r>
              <a:rPr lang="en-US" sz="2000">
                <a:latin typeface="Times New Roman"/>
                <a:ea typeface="Times New Roman"/>
                <a:cs typeface="Times New Roman"/>
                <a:sym typeface="Times New Roman"/>
              </a:rPr>
              <a:t>end which is c</a:t>
            </a:r>
            <a:r>
              <a:rPr b="0" lang="en-US" sz="2000">
                <a:latin typeface="Times New Roman"/>
                <a:ea typeface="Times New Roman"/>
                <a:cs typeface="Times New Roman"/>
                <a:sym typeface="Times New Roman"/>
              </a:rPr>
              <a:t>onnected </a:t>
            </a:r>
            <a:r>
              <a:rPr lang="en-US" sz="2000">
                <a:latin typeface="Times New Roman"/>
                <a:ea typeface="Times New Roman"/>
                <a:cs typeface="Times New Roman"/>
                <a:sym typeface="Times New Roman"/>
              </a:rPr>
              <a:t>with d</a:t>
            </a:r>
            <a:r>
              <a:rPr b="0" lang="en-US" sz="2000">
                <a:latin typeface="Times New Roman"/>
                <a:ea typeface="Times New Roman"/>
                <a:cs typeface="Times New Roman"/>
                <a:sym typeface="Times New Roman"/>
              </a:rPr>
              <a:t>atabase. </a:t>
            </a:r>
            <a:endParaRPr/>
          </a:p>
          <a:p>
            <a:pPr indent="-101600" lvl="0" marL="285750" rtl="0" algn="just">
              <a:lnSpc>
                <a:spcPct val="100000"/>
              </a:lnSpc>
              <a:spcBef>
                <a:spcPts val="1000"/>
              </a:spcBef>
              <a:spcAft>
                <a:spcPts val="0"/>
              </a:spcAft>
              <a:buSzPts val="2900"/>
              <a:buNone/>
            </a:pPr>
            <a:r>
              <a:t/>
            </a:r>
            <a:endParaRPr b="0" sz="2000">
              <a:latin typeface="Times New Roman"/>
              <a:ea typeface="Times New Roman"/>
              <a:cs typeface="Times New Roman"/>
              <a:sym typeface="Times New Roman"/>
            </a:endParaRPr>
          </a:p>
          <a:p>
            <a:pPr indent="-138430" lvl="0" marL="285750" rtl="0" algn="l">
              <a:lnSpc>
                <a:spcPct val="100000"/>
              </a:lnSpc>
              <a:spcBef>
                <a:spcPts val="920"/>
              </a:spcBef>
              <a:spcAft>
                <a:spcPts val="0"/>
              </a:spcAft>
              <a:buSzPts val="2320"/>
              <a:buNone/>
            </a:pPr>
            <a:r>
              <a:t/>
            </a:r>
            <a:endParaRPr b="0" sz="1600">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13"/>
          <p:cNvSpPr txBox="1"/>
          <p:nvPr>
            <p:ph type="title"/>
          </p:nvPr>
        </p:nvSpPr>
        <p:spPr>
          <a:xfrm>
            <a:off x="1484311" y="954592"/>
            <a:ext cx="10018713" cy="703385"/>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b="1" lang="en-US" sz="2800">
                <a:latin typeface="Times New Roman"/>
                <a:ea typeface="Times New Roman"/>
                <a:cs typeface="Times New Roman"/>
                <a:sym typeface="Times New Roman"/>
              </a:rPr>
              <a:t>References : </a:t>
            </a:r>
            <a:endParaRPr/>
          </a:p>
        </p:txBody>
      </p:sp>
      <p:sp>
        <p:nvSpPr>
          <p:cNvPr id="372" name="Google Shape;372;p13"/>
          <p:cNvSpPr txBox="1"/>
          <p:nvPr>
            <p:ph idx="1" type="body"/>
          </p:nvPr>
        </p:nvSpPr>
        <p:spPr>
          <a:xfrm>
            <a:off x="1484310" y="1356527"/>
            <a:ext cx="10018713" cy="4434673"/>
          </a:xfrm>
          <a:prstGeom prst="rect">
            <a:avLst/>
          </a:prstGeom>
          <a:noFill/>
          <a:ln>
            <a:noFill/>
          </a:ln>
        </p:spPr>
        <p:txBody>
          <a:bodyPr anchorCtr="0" anchor="ctr" bIns="45700" lIns="91425" spcFirstLastPara="1" rIns="91425" wrap="square" tIns="45700">
            <a:normAutofit/>
          </a:bodyPr>
          <a:lstStyle/>
          <a:p>
            <a:pPr indent="-285750" lvl="0" marL="285750" rtl="0" algn="l">
              <a:lnSpc>
                <a:spcPct val="100000"/>
              </a:lnSpc>
              <a:spcBef>
                <a:spcPts val="0"/>
              </a:spcBef>
              <a:spcAft>
                <a:spcPts val="0"/>
              </a:spcAft>
              <a:buSzPts val="2900"/>
              <a:buChar char="•"/>
            </a:pPr>
            <a:r>
              <a:rPr lang="en-US" sz="2000">
                <a:latin typeface="Times New Roman"/>
                <a:ea typeface="Times New Roman"/>
                <a:cs typeface="Times New Roman"/>
                <a:sym typeface="Times New Roman"/>
              </a:rPr>
              <a:t>React Reference - </a:t>
            </a:r>
            <a:r>
              <a:rPr lang="en-US" sz="2000" u="sng">
                <a:solidFill>
                  <a:schemeClr val="hlink"/>
                </a:solidFill>
                <a:latin typeface="Times New Roman"/>
                <a:ea typeface="Times New Roman"/>
                <a:cs typeface="Times New Roman"/>
                <a:sym typeface="Times New Roman"/>
                <a:hlinkClick r:id="rId3"/>
              </a:rPr>
              <a:t>https://react.dev/learn</a:t>
            </a:r>
            <a:endParaRPr sz="2000">
              <a:latin typeface="Times New Roman"/>
              <a:ea typeface="Times New Roman"/>
              <a:cs typeface="Times New Roman"/>
              <a:sym typeface="Times New Roman"/>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Spring Boot Reference - </a:t>
            </a:r>
            <a:r>
              <a:rPr lang="en-US" sz="2000" u="sng">
                <a:solidFill>
                  <a:schemeClr val="hlink"/>
                </a:solidFill>
                <a:latin typeface="Times New Roman"/>
                <a:ea typeface="Times New Roman"/>
                <a:cs typeface="Times New Roman"/>
                <a:sym typeface="Times New Roman"/>
                <a:hlinkClick r:id="rId4"/>
              </a:rPr>
              <a:t>https://spring.io/projects/spring-boot</a:t>
            </a:r>
            <a:endParaRPr sz="2000">
              <a:latin typeface="Times New Roman"/>
              <a:ea typeface="Times New Roman"/>
              <a:cs typeface="Times New Roman"/>
              <a:sym typeface="Times New Roman"/>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Spring JPA Reference - </a:t>
            </a:r>
            <a:r>
              <a:rPr lang="en-US" sz="2000" u="sng">
                <a:solidFill>
                  <a:schemeClr val="hlink"/>
                </a:solidFill>
                <a:latin typeface="Times New Roman"/>
                <a:ea typeface="Times New Roman"/>
                <a:cs typeface="Times New Roman"/>
                <a:sym typeface="Times New Roman"/>
                <a:hlinkClick r:id="rId5"/>
              </a:rPr>
              <a:t>https://spring.io/projects/spring-data-jpa</a:t>
            </a:r>
            <a:endParaRPr sz="2000">
              <a:latin typeface="Times New Roman"/>
              <a:ea typeface="Times New Roman"/>
              <a:cs typeface="Times New Roman"/>
              <a:sym typeface="Times New Roman"/>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MySQL Workbench - </a:t>
            </a:r>
            <a:r>
              <a:rPr lang="en-US" sz="2000" u="sng">
                <a:solidFill>
                  <a:schemeClr val="hlink"/>
                </a:solidFill>
                <a:latin typeface="Times New Roman"/>
                <a:ea typeface="Times New Roman"/>
                <a:cs typeface="Times New Roman"/>
                <a:sym typeface="Times New Roman"/>
                <a:hlinkClick r:id="rId6"/>
              </a:rPr>
              <a:t>https://www.mysql.com/products/workbench/</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g2f5edc03abf_0_284"/>
          <p:cNvSpPr txBox="1"/>
          <p:nvPr>
            <p:ph type="title"/>
          </p:nvPr>
        </p:nvSpPr>
        <p:spPr>
          <a:xfrm>
            <a:off x="1484311" y="685800"/>
            <a:ext cx="10018800" cy="17526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2800"/>
              <a:buFont typeface="Times New Roman"/>
              <a:buNone/>
            </a:pPr>
            <a:r>
              <a:rPr b="1" lang="en-US" sz="4600">
                <a:latin typeface="Times New Roman"/>
                <a:ea typeface="Times New Roman"/>
                <a:cs typeface="Times New Roman"/>
                <a:sym typeface="Times New Roman"/>
              </a:rPr>
              <a:t>Thank You</a:t>
            </a:r>
            <a:endParaRPr b="1" sz="5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
          <p:cNvSpPr txBox="1"/>
          <p:nvPr>
            <p:ph type="title"/>
          </p:nvPr>
        </p:nvSpPr>
        <p:spPr>
          <a:xfrm>
            <a:off x="1484311" y="685800"/>
            <a:ext cx="10018800" cy="17526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Technical Details Architecture</a:t>
            </a:r>
            <a:endParaRPr b="1" sz="2400">
              <a:latin typeface="Times New Roman"/>
              <a:ea typeface="Times New Roman"/>
              <a:cs typeface="Times New Roman"/>
              <a:sym typeface="Times New Roman"/>
            </a:endParaRPr>
          </a:p>
        </p:txBody>
      </p:sp>
      <p:sp>
        <p:nvSpPr>
          <p:cNvPr id="239" name="Google Shape;239;p4"/>
          <p:cNvSpPr/>
          <p:nvPr/>
        </p:nvSpPr>
        <p:spPr>
          <a:xfrm>
            <a:off x="1919735" y="2566737"/>
            <a:ext cx="2470485" cy="2530642"/>
          </a:xfrm>
          <a:prstGeom prst="rect">
            <a:avLst/>
          </a:prstGeom>
          <a:solidFill>
            <a:schemeClr val="lt1"/>
          </a:solidFill>
          <a:ln cap="rnd" cmpd="sng" w="1587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45720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FRONTEND</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ReactJS</a:t>
            </a:r>
            <a:endParaRPr b="0" i="0" sz="20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t/>
            </a:r>
            <a:endParaRPr sz="2000">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t/>
            </a:r>
            <a:endParaRPr sz="2000">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t/>
            </a:r>
            <a:endParaRPr sz="2000">
              <a:solidFill>
                <a:schemeClr val="dk1"/>
              </a:solidFill>
              <a:latin typeface="Times New Roman"/>
              <a:ea typeface="Times New Roman"/>
              <a:cs typeface="Times New Roman"/>
              <a:sym typeface="Times New Roman"/>
            </a:endParaRPr>
          </a:p>
        </p:txBody>
      </p:sp>
      <p:sp>
        <p:nvSpPr>
          <p:cNvPr id="240" name="Google Shape;240;p4"/>
          <p:cNvSpPr/>
          <p:nvPr/>
        </p:nvSpPr>
        <p:spPr>
          <a:xfrm>
            <a:off x="8458329" y="2566812"/>
            <a:ext cx="2470500" cy="2530500"/>
          </a:xfrm>
          <a:prstGeom prst="rect">
            <a:avLst/>
          </a:prstGeom>
          <a:solidFill>
            <a:schemeClr val="lt1"/>
          </a:solidFill>
          <a:ln cap="rnd" cmpd="sng" w="1587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DATABASE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a:t>
            </a:r>
            <a:r>
              <a:rPr b="0" i="0" lang="en-US" sz="2000" u="none" cap="none" strike="noStrike">
                <a:solidFill>
                  <a:schemeClr val="dk1"/>
                </a:solidFill>
                <a:latin typeface="Times New Roman"/>
                <a:ea typeface="Times New Roman"/>
                <a:cs typeface="Times New Roman"/>
                <a:sym typeface="Times New Roman"/>
              </a:rPr>
              <a:t>MySQL</a:t>
            </a:r>
            <a:endParaRPr sz="2000">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t/>
            </a:r>
            <a:endParaRPr sz="2000">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t/>
            </a:r>
            <a:endParaRPr sz="2000">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t/>
            </a:r>
            <a:endParaRPr sz="2000">
              <a:solidFill>
                <a:schemeClr val="dk1"/>
              </a:solidFill>
              <a:latin typeface="Times New Roman"/>
              <a:ea typeface="Times New Roman"/>
              <a:cs typeface="Times New Roman"/>
              <a:sym typeface="Times New Roman"/>
            </a:endParaRPr>
          </a:p>
        </p:txBody>
      </p:sp>
      <p:sp>
        <p:nvSpPr>
          <p:cNvPr id="241" name="Google Shape;241;p4"/>
          <p:cNvSpPr/>
          <p:nvPr/>
        </p:nvSpPr>
        <p:spPr>
          <a:xfrm>
            <a:off x="5258461" y="2566737"/>
            <a:ext cx="2470500" cy="2530500"/>
          </a:xfrm>
          <a:prstGeom prst="rect">
            <a:avLst/>
          </a:prstGeom>
          <a:solidFill>
            <a:schemeClr val="lt1"/>
          </a:solidFill>
          <a:ln cap="rnd" cmpd="sng" w="1587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BACKEND</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SpringBoot</a:t>
            </a:r>
            <a:endParaRPr sz="2000">
              <a:solidFill>
                <a:schemeClr val="dk1"/>
              </a:solidFill>
              <a:latin typeface="Times New Roman"/>
              <a:ea typeface="Times New Roman"/>
              <a:cs typeface="Times New Roman"/>
              <a:sym typeface="Times New Roman"/>
            </a:endParaRPr>
          </a:p>
          <a:p>
            <a:pPr indent="0" lvl="0" marL="0" rtl="0" algn="ctr">
              <a:spcBef>
                <a:spcPts val="0"/>
              </a:spcBef>
              <a:spcAft>
                <a:spcPts val="0"/>
              </a:spcAft>
              <a:buClr>
                <a:schemeClr val="dk1"/>
              </a:buClr>
              <a:buSzPts val="2400"/>
              <a:buFont typeface="Arial"/>
              <a:buNone/>
            </a:pPr>
            <a:r>
              <a:rPr lang="en-US" sz="24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SpringJPA</a:t>
            </a:r>
            <a:endParaRPr sz="2000">
              <a:solidFill>
                <a:schemeClr val="dk1"/>
              </a:solidFill>
              <a:latin typeface="Times New Roman"/>
              <a:ea typeface="Times New Roman"/>
              <a:cs typeface="Times New Roman"/>
              <a:sym typeface="Times New Roman"/>
            </a:endParaRPr>
          </a:p>
          <a:p>
            <a:pPr indent="0" lvl="0" marL="0" rtl="0" algn="ctr">
              <a:spcBef>
                <a:spcPts val="0"/>
              </a:spcBef>
              <a:spcAft>
                <a:spcPts val="0"/>
              </a:spcAft>
              <a:buClr>
                <a:schemeClr val="dk1"/>
              </a:buClr>
              <a:buSzPts val="2400"/>
              <a:buFont typeface="Arial"/>
              <a:buNone/>
            </a:pPr>
            <a:r>
              <a:t/>
            </a:r>
            <a:endParaRPr sz="2000">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400"/>
              <a:buFont typeface="Arial"/>
              <a:buNone/>
            </a:pPr>
            <a:r>
              <a:t/>
            </a:r>
            <a:endParaRPr sz="2000">
              <a:solidFill>
                <a:schemeClr val="dk1"/>
              </a:solidFill>
              <a:latin typeface="Times New Roman"/>
              <a:ea typeface="Times New Roman"/>
              <a:cs typeface="Times New Roman"/>
              <a:sym typeface="Times New Roman"/>
            </a:endParaRPr>
          </a:p>
        </p:txBody>
      </p:sp>
      <p:pic>
        <p:nvPicPr>
          <p:cNvPr id="242" name="Google Shape;242;p4" title="File:React Native Logo.png - Wikimedia Commons"/>
          <p:cNvPicPr preferRelativeResize="0"/>
          <p:nvPr/>
        </p:nvPicPr>
        <p:blipFill rotWithShape="1">
          <a:blip r:embed="rId3">
            <a:alphaModFix/>
          </a:blip>
          <a:srcRect b="19892" l="30937" r="31801" t="17747"/>
          <a:stretch/>
        </p:blipFill>
        <p:spPr>
          <a:xfrm>
            <a:off x="2739488" y="4082975"/>
            <a:ext cx="830976" cy="730150"/>
          </a:xfrm>
          <a:prstGeom prst="rect">
            <a:avLst/>
          </a:prstGeom>
          <a:solidFill>
            <a:schemeClr val="lt1"/>
          </a:solidFill>
          <a:ln cap="rnd" cmpd="sng" w="15875">
            <a:solidFill>
              <a:schemeClr val="lt1"/>
            </a:solidFill>
            <a:prstDash val="solid"/>
            <a:round/>
            <a:headEnd len="sm" w="sm" type="none"/>
            <a:tailEnd len="sm" w="sm" type="none"/>
          </a:ln>
        </p:spPr>
      </p:pic>
      <p:pic>
        <p:nvPicPr>
          <p:cNvPr id="243" name="Google Shape;243;p4"/>
          <p:cNvPicPr preferRelativeResize="0"/>
          <p:nvPr/>
        </p:nvPicPr>
        <p:blipFill>
          <a:blip r:embed="rId4">
            <a:alphaModFix/>
          </a:blip>
          <a:stretch>
            <a:fillRect/>
          </a:stretch>
        </p:blipFill>
        <p:spPr>
          <a:xfrm>
            <a:off x="6128623" y="4202750"/>
            <a:ext cx="730150" cy="730150"/>
          </a:xfrm>
          <a:prstGeom prst="rect">
            <a:avLst/>
          </a:prstGeom>
          <a:solidFill>
            <a:schemeClr val="lt1"/>
          </a:solidFill>
          <a:ln cap="rnd" cmpd="sng" w="15875">
            <a:solidFill>
              <a:schemeClr val="lt1"/>
            </a:solidFill>
            <a:prstDash val="solid"/>
            <a:round/>
            <a:headEnd len="sm" w="sm" type="none"/>
            <a:tailEnd len="sm" w="sm" type="none"/>
          </a:ln>
        </p:spPr>
      </p:pic>
      <p:pic>
        <p:nvPicPr>
          <p:cNvPr id="244" name="Google Shape;244;p4" title="File:Database-mysql.svg - Wikimedia Commons"/>
          <p:cNvPicPr preferRelativeResize="0"/>
          <p:nvPr/>
        </p:nvPicPr>
        <p:blipFill>
          <a:blip r:embed="rId5">
            <a:alphaModFix/>
          </a:blip>
          <a:stretch>
            <a:fillRect/>
          </a:stretch>
        </p:blipFill>
        <p:spPr>
          <a:xfrm>
            <a:off x="9278100" y="3963175"/>
            <a:ext cx="830975" cy="1069148"/>
          </a:xfrm>
          <a:prstGeom prst="rect">
            <a:avLst/>
          </a:prstGeom>
          <a:solidFill>
            <a:schemeClr val="lt1"/>
          </a:solidFill>
          <a:ln cap="rnd" cmpd="sng" w="15875">
            <a:solidFill>
              <a:schemeClr val="lt1"/>
            </a:solidFill>
            <a:prstDash val="solid"/>
            <a:round/>
            <a:headEnd len="sm" w="sm" type="none"/>
            <a:tailEnd len="sm" w="sm" type="none"/>
          </a:ln>
        </p:spPr>
      </p:pic>
      <p:cxnSp>
        <p:nvCxnSpPr>
          <p:cNvPr id="245" name="Google Shape;245;p4"/>
          <p:cNvCxnSpPr>
            <a:endCxn id="241" idx="1"/>
          </p:cNvCxnSpPr>
          <p:nvPr/>
        </p:nvCxnSpPr>
        <p:spPr>
          <a:xfrm>
            <a:off x="4390261" y="3831987"/>
            <a:ext cx="868200" cy="0"/>
          </a:xfrm>
          <a:prstGeom prst="straightConnector1">
            <a:avLst/>
          </a:prstGeom>
          <a:noFill/>
          <a:ln cap="flat" cmpd="sng" w="9525">
            <a:solidFill>
              <a:schemeClr val="dk2"/>
            </a:solidFill>
            <a:prstDash val="solid"/>
            <a:round/>
            <a:headEnd len="med" w="med" type="none"/>
            <a:tailEnd len="med" w="med" type="triangle"/>
          </a:ln>
        </p:spPr>
      </p:cxnSp>
      <p:cxnSp>
        <p:nvCxnSpPr>
          <p:cNvPr id="246" name="Google Shape;246;p4"/>
          <p:cNvCxnSpPr>
            <a:stCxn id="240" idx="1"/>
            <a:endCxn id="241" idx="3"/>
          </p:cNvCxnSpPr>
          <p:nvPr/>
        </p:nvCxnSpPr>
        <p:spPr>
          <a:xfrm rot="10800000">
            <a:off x="7729029" y="3832062"/>
            <a:ext cx="729300" cy="0"/>
          </a:xfrm>
          <a:prstGeom prst="straightConnector1">
            <a:avLst/>
          </a:prstGeom>
          <a:noFill/>
          <a:ln cap="flat" cmpd="sng" w="9525">
            <a:solidFill>
              <a:schemeClr val="dk2"/>
            </a:solidFill>
            <a:prstDash val="solid"/>
            <a:round/>
            <a:headEnd len="med" w="med" type="none"/>
            <a:tailEnd len="med" w="med" type="triangle"/>
          </a:ln>
        </p:spPr>
      </p:cxnSp>
      <p:cxnSp>
        <p:nvCxnSpPr>
          <p:cNvPr id="247" name="Google Shape;247;p4"/>
          <p:cNvCxnSpPr>
            <a:stCxn id="241" idx="1"/>
            <a:endCxn id="239" idx="3"/>
          </p:cNvCxnSpPr>
          <p:nvPr/>
        </p:nvCxnSpPr>
        <p:spPr>
          <a:xfrm rot="10800000">
            <a:off x="4390261" y="3831987"/>
            <a:ext cx="868200" cy="0"/>
          </a:xfrm>
          <a:prstGeom prst="straightConnector1">
            <a:avLst/>
          </a:prstGeom>
          <a:noFill/>
          <a:ln cap="flat" cmpd="sng" w="9525">
            <a:solidFill>
              <a:schemeClr val="dk2"/>
            </a:solidFill>
            <a:prstDash val="solid"/>
            <a:round/>
            <a:headEnd len="med" w="med" type="none"/>
            <a:tailEnd len="med" w="med" type="triangle"/>
          </a:ln>
        </p:spPr>
      </p:cxnSp>
      <p:cxnSp>
        <p:nvCxnSpPr>
          <p:cNvPr id="248" name="Google Shape;248;p4"/>
          <p:cNvCxnSpPr>
            <a:stCxn id="241" idx="3"/>
            <a:endCxn id="240" idx="1"/>
          </p:cNvCxnSpPr>
          <p:nvPr/>
        </p:nvCxnSpPr>
        <p:spPr>
          <a:xfrm>
            <a:off x="7728961" y="3831987"/>
            <a:ext cx="7293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5"/>
          <p:cNvSpPr txBox="1"/>
          <p:nvPr>
            <p:ph type="title"/>
          </p:nvPr>
        </p:nvSpPr>
        <p:spPr>
          <a:xfrm>
            <a:off x="1484311" y="685801"/>
            <a:ext cx="10018713" cy="822158"/>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Font typeface="Times New Roman"/>
              <a:buNone/>
            </a:pPr>
            <a:r>
              <a:rPr b="1" lang="en-US" sz="2400">
                <a:latin typeface="Times New Roman"/>
                <a:ea typeface="Times New Roman"/>
                <a:cs typeface="Times New Roman"/>
                <a:sym typeface="Times New Roman"/>
              </a:rPr>
              <a:t>Technical Tools Used :</a:t>
            </a:r>
            <a:endParaRPr b="1" sz="2400">
              <a:latin typeface="Times New Roman"/>
              <a:ea typeface="Times New Roman"/>
              <a:cs typeface="Times New Roman"/>
              <a:sym typeface="Times New Roman"/>
            </a:endParaRPr>
          </a:p>
        </p:txBody>
      </p:sp>
      <p:sp>
        <p:nvSpPr>
          <p:cNvPr id="254" name="Google Shape;254;p5"/>
          <p:cNvSpPr txBox="1"/>
          <p:nvPr>
            <p:ph idx="1" type="body"/>
          </p:nvPr>
        </p:nvSpPr>
        <p:spPr>
          <a:xfrm>
            <a:off x="1484310" y="1585270"/>
            <a:ext cx="10018800" cy="4155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SzPts val="2900"/>
              <a:buNone/>
            </a:pPr>
            <a:r>
              <a:rPr lang="en-US" sz="2000">
                <a:latin typeface="Times New Roman"/>
                <a:ea typeface="Times New Roman"/>
                <a:cs typeface="Times New Roman"/>
                <a:sym typeface="Times New Roman"/>
              </a:rPr>
              <a:t>→           Visual Studio code (Version 1.92.2)</a:t>
            </a:r>
            <a:endParaRPr/>
          </a:p>
          <a:p>
            <a:pPr indent="0" lvl="0" marL="0" rtl="0" algn="l">
              <a:lnSpc>
                <a:spcPct val="100000"/>
              </a:lnSpc>
              <a:spcBef>
                <a:spcPts val="1000"/>
              </a:spcBef>
              <a:spcAft>
                <a:spcPts val="0"/>
              </a:spcAft>
              <a:buSzPts val="2900"/>
              <a:buNone/>
            </a:pPr>
            <a:r>
              <a:rPr lang="en-US" sz="2000">
                <a:latin typeface="Times New Roman"/>
                <a:ea typeface="Times New Roman"/>
                <a:cs typeface="Times New Roman"/>
                <a:sym typeface="Times New Roman"/>
              </a:rPr>
              <a:t>→           Spring Tool Suite (Version 4.24.0)</a:t>
            </a:r>
            <a:endParaRPr/>
          </a:p>
          <a:p>
            <a:pPr indent="0" lvl="0" marL="0" rtl="0" algn="l">
              <a:lnSpc>
                <a:spcPct val="100000"/>
              </a:lnSpc>
              <a:spcBef>
                <a:spcPts val="1000"/>
              </a:spcBef>
              <a:spcAft>
                <a:spcPts val="0"/>
              </a:spcAft>
              <a:buSzPts val="2900"/>
              <a:buNone/>
            </a:pPr>
            <a:r>
              <a:rPr lang="en-US" sz="2000">
                <a:latin typeface="Times New Roman"/>
                <a:ea typeface="Times New Roman"/>
                <a:cs typeface="Times New Roman"/>
                <a:sym typeface="Times New Roman"/>
              </a:rPr>
              <a:t>→           MySQL Workbench (Version 8.0)</a:t>
            </a:r>
            <a:endParaRPr/>
          </a:p>
          <a:p>
            <a:pPr indent="0" lvl="0" marL="0" rtl="0" algn="l">
              <a:lnSpc>
                <a:spcPct val="100000"/>
              </a:lnSpc>
              <a:spcBef>
                <a:spcPts val="1000"/>
              </a:spcBef>
              <a:spcAft>
                <a:spcPts val="0"/>
              </a:spcAft>
              <a:buSzPts val="2900"/>
              <a:buNone/>
            </a:pPr>
            <a:r>
              <a:rPr lang="en-US" sz="2000">
                <a:latin typeface="Times New Roman"/>
                <a:ea typeface="Times New Roman"/>
                <a:cs typeface="Times New Roman"/>
                <a:sym typeface="Times New Roman"/>
              </a:rPr>
              <a:t>→           Postman (Used VS code Extension Version 1.2.1)</a:t>
            </a:r>
            <a:endParaRPr sz="2000"/>
          </a:p>
        </p:txBody>
      </p:sp>
      <p:pic>
        <p:nvPicPr>
          <p:cNvPr id="255" name="Google Shape;255;p5"/>
          <p:cNvPicPr preferRelativeResize="0"/>
          <p:nvPr/>
        </p:nvPicPr>
        <p:blipFill rotWithShape="1">
          <a:blip r:embed="rId3">
            <a:alphaModFix/>
          </a:blip>
          <a:srcRect b="0" l="0" r="0" t="0"/>
          <a:stretch/>
        </p:blipFill>
        <p:spPr>
          <a:xfrm>
            <a:off x="1969417" y="2714920"/>
            <a:ext cx="490979" cy="490979"/>
          </a:xfrm>
          <a:prstGeom prst="rect">
            <a:avLst/>
          </a:prstGeom>
          <a:noFill/>
          <a:ln>
            <a:noFill/>
          </a:ln>
        </p:spPr>
      </p:pic>
      <p:pic>
        <p:nvPicPr>
          <p:cNvPr id="256" name="Google Shape;256;p5"/>
          <p:cNvPicPr preferRelativeResize="0"/>
          <p:nvPr/>
        </p:nvPicPr>
        <p:blipFill rotWithShape="1">
          <a:blip r:embed="rId4">
            <a:alphaModFix/>
          </a:blip>
          <a:srcRect b="0" l="0" r="0" t="0"/>
          <a:stretch/>
        </p:blipFill>
        <p:spPr>
          <a:xfrm>
            <a:off x="1969417" y="3222767"/>
            <a:ext cx="490980" cy="490980"/>
          </a:xfrm>
          <a:prstGeom prst="rect">
            <a:avLst/>
          </a:prstGeom>
          <a:noFill/>
          <a:ln>
            <a:noFill/>
          </a:ln>
        </p:spPr>
      </p:pic>
      <p:pic>
        <p:nvPicPr>
          <p:cNvPr id="257" name="Google Shape;257;p5"/>
          <p:cNvPicPr preferRelativeResize="0"/>
          <p:nvPr/>
        </p:nvPicPr>
        <p:blipFill rotWithShape="1">
          <a:blip r:embed="rId5">
            <a:alphaModFix/>
          </a:blip>
          <a:srcRect b="0" l="0" r="0" t="0"/>
          <a:stretch/>
        </p:blipFill>
        <p:spPr>
          <a:xfrm>
            <a:off x="1969417" y="3713747"/>
            <a:ext cx="490980" cy="490980"/>
          </a:xfrm>
          <a:prstGeom prst="rect">
            <a:avLst/>
          </a:prstGeom>
          <a:noFill/>
          <a:ln>
            <a:noFill/>
          </a:ln>
        </p:spPr>
      </p:pic>
      <p:pic>
        <p:nvPicPr>
          <p:cNvPr id="258" name="Google Shape;258;p5"/>
          <p:cNvPicPr preferRelativeResize="0"/>
          <p:nvPr/>
        </p:nvPicPr>
        <p:blipFill rotWithShape="1">
          <a:blip r:embed="rId6">
            <a:alphaModFix/>
          </a:blip>
          <a:srcRect b="0" l="0" r="0" t="0"/>
          <a:stretch/>
        </p:blipFill>
        <p:spPr>
          <a:xfrm>
            <a:off x="1969416" y="4204728"/>
            <a:ext cx="490979" cy="49097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
          <p:cNvSpPr txBox="1"/>
          <p:nvPr>
            <p:ph type="title"/>
          </p:nvPr>
        </p:nvSpPr>
        <p:spPr>
          <a:xfrm>
            <a:off x="1484311" y="685800"/>
            <a:ext cx="10018713" cy="998621"/>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b="1" lang="en-US" sz="2800">
                <a:latin typeface="Times New Roman"/>
                <a:ea typeface="Times New Roman"/>
                <a:cs typeface="Times New Roman"/>
                <a:sym typeface="Times New Roman"/>
              </a:rPr>
              <a:t>Functionality of project</a:t>
            </a:r>
            <a:endParaRPr b="1" sz="2800">
              <a:latin typeface="Times New Roman"/>
              <a:ea typeface="Times New Roman"/>
              <a:cs typeface="Times New Roman"/>
              <a:sym typeface="Times New Roman"/>
            </a:endParaRPr>
          </a:p>
        </p:txBody>
      </p:sp>
      <p:sp>
        <p:nvSpPr>
          <p:cNvPr id="264" name="Google Shape;264;p3"/>
          <p:cNvSpPr txBox="1"/>
          <p:nvPr>
            <p:ph idx="1" type="body"/>
          </p:nvPr>
        </p:nvSpPr>
        <p:spPr>
          <a:xfrm>
            <a:off x="1484310" y="1828801"/>
            <a:ext cx="10018713" cy="3962400"/>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3480"/>
              <a:buChar char="•"/>
            </a:pPr>
            <a:r>
              <a:rPr i="0" lang="en-US">
                <a:solidFill>
                  <a:schemeClr val="dk2"/>
                </a:solidFill>
                <a:latin typeface="Times New Roman"/>
                <a:ea typeface="Times New Roman"/>
                <a:cs typeface="Times New Roman"/>
                <a:sym typeface="Times New Roman"/>
              </a:rPr>
              <a:t>Inventory Management system, here you can efficiently manage your store's inventory.</a:t>
            </a:r>
            <a:endParaRPr>
              <a:solidFill>
                <a:schemeClr val="dk2"/>
              </a:solidFill>
              <a:latin typeface="Times New Roman"/>
              <a:ea typeface="Times New Roman"/>
              <a:cs typeface="Times New Roman"/>
              <a:sym typeface="Times New Roman"/>
            </a:endParaRPr>
          </a:p>
          <a:p>
            <a:pPr indent="-285750" lvl="0" marL="285750" rtl="0" algn="l">
              <a:lnSpc>
                <a:spcPct val="100000"/>
              </a:lnSpc>
              <a:spcBef>
                <a:spcPts val="0"/>
              </a:spcBef>
              <a:spcAft>
                <a:spcPts val="0"/>
              </a:spcAft>
              <a:buSzPts val="3480"/>
              <a:buChar char="•"/>
            </a:pPr>
            <a:r>
              <a:rPr lang="en-US">
                <a:solidFill>
                  <a:schemeClr val="dk2"/>
                </a:solidFill>
                <a:latin typeface="Times New Roman"/>
                <a:ea typeface="Times New Roman"/>
                <a:cs typeface="Times New Roman"/>
                <a:sym typeface="Times New Roman"/>
              </a:rPr>
              <a:t>Admin user can successfully login with valid credentials.</a:t>
            </a:r>
            <a:endParaRPr>
              <a:solidFill>
                <a:schemeClr val="dk2"/>
              </a:solidFill>
              <a:latin typeface="Times New Roman"/>
              <a:ea typeface="Times New Roman"/>
              <a:cs typeface="Times New Roman"/>
              <a:sym typeface="Times New Roman"/>
            </a:endParaRPr>
          </a:p>
          <a:p>
            <a:pPr indent="-285750" lvl="0" marL="285750" rtl="0" algn="l">
              <a:lnSpc>
                <a:spcPct val="100000"/>
              </a:lnSpc>
              <a:spcBef>
                <a:spcPts val="0"/>
              </a:spcBef>
              <a:spcAft>
                <a:spcPts val="0"/>
              </a:spcAft>
              <a:buSzPts val="3480"/>
              <a:buChar char="•"/>
            </a:pPr>
            <a:r>
              <a:rPr lang="en-US">
                <a:solidFill>
                  <a:schemeClr val="dk2"/>
                </a:solidFill>
                <a:latin typeface="Times New Roman"/>
                <a:ea typeface="Times New Roman"/>
                <a:cs typeface="Times New Roman"/>
                <a:sym typeface="Times New Roman"/>
              </a:rPr>
              <a:t>Admin</a:t>
            </a:r>
            <a:r>
              <a:rPr i="0" lang="en-US">
                <a:solidFill>
                  <a:schemeClr val="dk2"/>
                </a:solidFill>
                <a:latin typeface="Times New Roman"/>
                <a:ea typeface="Times New Roman"/>
                <a:cs typeface="Times New Roman"/>
                <a:sym typeface="Times New Roman"/>
              </a:rPr>
              <a:t> can Keep track of stock levels, add new items, update and delete existing ones.</a:t>
            </a:r>
            <a:endParaRPr>
              <a:solidFill>
                <a:schemeClr val="dk2"/>
              </a:solidFill>
              <a:latin typeface="Times New Roman"/>
              <a:ea typeface="Times New Roman"/>
              <a:cs typeface="Times New Roman"/>
              <a:sym typeface="Times New Roman"/>
            </a:endParaRPr>
          </a:p>
          <a:p>
            <a:pPr indent="-285750" lvl="0" marL="285750" rtl="0" algn="l">
              <a:lnSpc>
                <a:spcPct val="100000"/>
              </a:lnSpc>
              <a:spcBef>
                <a:spcPts val="1080"/>
              </a:spcBef>
              <a:spcAft>
                <a:spcPts val="0"/>
              </a:spcAft>
              <a:buSzPts val="3480"/>
              <a:buChar char="•"/>
            </a:pPr>
            <a:r>
              <a:rPr i="0" lang="en-US">
                <a:solidFill>
                  <a:schemeClr val="dk2"/>
                </a:solidFill>
                <a:latin typeface="Times New Roman"/>
                <a:ea typeface="Times New Roman"/>
                <a:cs typeface="Times New Roman"/>
                <a:sym typeface="Times New Roman"/>
              </a:rPr>
              <a:t> Admin user</a:t>
            </a:r>
            <a:r>
              <a:rPr lang="en-US">
                <a:solidFill>
                  <a:schemeClr val="dk2"/>
                </a:solidFill>
                <a:latin typeface="Times New Roman"/>
                <a:ea typeface="Times New Roman"/>
                <a:cs typeface="Times New Roman"/>
                <a:sym typeface="Times New Roman"/>
              </a:rPr>
              <a:t> </a:t>
            </a:r>
            <a:r>
              <a:rPr lang="en-US">
                <a:solidFill>
                  <a:schemeClr val="dk2"/>
                </a:solidFill>
                <a:latin typeface="Times New Roman"/>
                <a:ea typeface="Times New Roman"/>
                <a:cs typeface="Times New Roman"/>
                <a:sym typeface="Times New Roman"/>
              </a:rPr>
              <a:t>will g</a:t>
            </a:r>
            <a:r>
              <a:rPr i="0" lang="en-US">
                <a:solidFill>
                  <a:schemeClr val="dk2"/>
                </a:solidFill>
                <a:latin typeface="Times New Roman"/>
                <a:ea typeface="Times New Roman"/>
                <a:cs typeface="Times New Roman"/>
                <a:sym typeface="Times New Roman"/>
              </a:rPr>
              <a:t>et alerts when inventory is low. Then </a:t>
            </a:r>
            <a:r>
              <a:rPr lang="en-US">
                <a:solidFill>
                  <a:schemeClr val="dk2"/>
                </a:solidFill>
                <a:latin typeface="Times New Roman"/>
                <a:ea typeface="Times New Roman"/>
                <a:cs typeface="Times New Roman"/>
                <a:sym typeface="Times New Roman"/>
              </a:rPr>
              <a:t>inventory products</a:t>
            </a:r>
            <a:r>
              <a:rPr i="0" lang="en-US">
                <a:solidFill>
                  <a:schemeClr val="dk2"/>
                </a:solidFill>
                <a:latin typeface="Times New Roman"/>
                <a:ea typeface="Times New Roman"/>
                <a:cs typeface="Times New Roman"/>
                <a:sym typeface="Times New Roman"/>
              </a:rPr>
              <a:t> can be </a:t>
            </a:r>
            <a:r>
              <a:rPr lang="en-US">
                <a:solidFill>
                  <a:schemeClr val="dk2"/>
                </a:solidFill>
                <a:latin typeface="Times New Roman"/>
                <a:ea typeface="Times New Roman"/>
                <a:cs typeface="Times New Roman"/>
                <a:sym typeface="Times New Roman"/>
              </a:rPr>
              <a:t>procured</a:t>
            </a:r>
            <a:r>
              <a:rPr i="0" lang="en-US">
                <a:solidFill>
                  <a:schemeClr val="dk2"/>
                </a:solidFill>
                <a:latin typeface="Times New Roman"/>
                <a:ea typeface="Times New Roman"/>
                <a:cs typeface="Times New Roman"/>
                <a:sym typeface="Times New Roman"/>
              </a:rPr>
              <a:t>.</a:t>
            </a:r>
            <a:endParaRPr>
              <a:solidFill>
                <a:schemeClr val="dk2"/>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
          <p:cNvSpPr txBox="1"/>
          <p:nvPr>
            <p:ph type="title"/>
          </p:nvPr>
        </p:nvSpPr>
        <p:spPr>
          <a:xfrm>
            <a:off x="1484311" y="685801"/>
            <a:ext cx="10018713" cy="806116"/>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b="1" lang="en-US" sz="2800">
                <a:latin typeface="Times New Roman"/>
                <a:ea typeface="Times New Roman"/>
                <a:cs typeface="Times New Roman"/>
                <a:sym typeface="Times New Roman"/>
              </a:rPr>
              <a:t>Initial Setup and Development</a:t>
            </a:r>
            <a:endParaRPr b="1" sz="2800">
              <a:latin typeface="Times New Roman"/>
              <a:ea typeface="Times New Roman"/>
              <a:cs typeface="Times New Roman"/>
              <a:sym typeface="Times New Roman"/>
            </a:endParaRPr>
          </a:p>
        </p:txBody>
      </p:sp>
      <p:sp>
        <p:nvSpPr>
          <p:cNvPr id="270" name="Google Shape;270;p2"/>
          <p:cNvSpPr txBox="1"/>
          <p:nvPr>
            <p:ph idx="1" type="body"/>
          </p:nvPr>
        </p:nvSpPr>
        <p:spPr>
          <a:xfrm>
            <a:off x="1484310" y="1732547"/>
            <a:ext cx="10018713" cy="4058653"/>
          </a:xfrm>
          <a:prstGeom prst="rect">
            <a:avLst/>
          </a:prstGeom>
          <a:noFill/>
          <a:ln>
            <a:noFill/>
          </a:ln>
        </p:spPr>
        <p:txBody>
          <a:bodyPr anchorCtr="0" anchor="ctr" bIns="45700" lIns="91425" spcFirstLastPara="1" rIns="91425" wrap="square" tIns="45700">
            <a:normAutofit lnSpcReduction="20000"/>
          </a:bodyPr>
          <a:lstStyle/>
          <a:p>
            <a:pPr indent="-285750" lvl="0" marL="285750" rtl="0" algn="l">
              <a:lnSpc>
                <a:spcPct val="100000"/>
              </a:lnSpc>
              <a:spcBef>
                <a:spcPts val="0"/>
              </a:spcBef>
              <a:spcAft>
                <a:spcPts val="0"/>
              </a:spcAft>
              <a:buSzPts val="3480"/>
              <a:buChar char="•"/>
            </a:pPr>
            <a:r>
              <a:rPr lang="en-US"/>
              <a:t> </a:t>
            </a:r>
            <a:r>
              <a:rPr lang="en-US" sz="2000">
                <a:latin typeface="Times New Roman"/>
                <a:ea typeface="Times New Roman"/>
                <a:cs typeface="Times New Roman"/>
                <a:sym typeface="Times New Roman"/>
              </a:rPr>
              <a:t>Set up the Development Environment and Installed Necessary Tools.</a:t>
            </a:r>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We have to setup Spring Tool Suite Tool and create the Spring starter project.</a:t>
            </a:r>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Add the dependencies and finish the development.</a:t>
            </a:r>
            <a:endParaRPr sz="2000">
              <a:latin typeface="Times New Roman"/>
              <a:ea typeface="Times New Roman"/>
              <a:cs typeface="Times New Roman"/>
              <a:sym typeface="Times New Roman"/>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We have to set up MySql Server and MySql WorkBench and connect it with the Backend code.</a:t>
            </a:r>
            <a:endParaRPr sz="2000">
              <a:latin typeface="Times New Roman"/>
              <a:ea typeface="Times New Roman"/>
              <a:cs typeface="Times New Roman"/>
              <a:sym typeface="Times New Roman"/>
            </a:endParaRPr>
          </a:p>
          <a:p>
            <a:pPr indent="-285750" lvl="0" marL="285750" rtl="0" algn="l">
              <a:lnSpc>
                <a:spcPct val="100000"/>
              </a:lnSpc>
              <a:spcBef>
                <a:spcPts val="1000"/>
              </a:spcBef>
              <a:spcAft>
                <a:spcPts val="0"/>
              </a:spcAft>
              <a:buSzPts val="2900"/>
              <a:buChar char="•"/>
            </a:pPr>
            <a:r>
              <a:rPr lang="en-US" sz="2000">
                <a:latin typeface="Times New Roman"/>
                <a:ea typeface="Times New Roman"/>
                <a:cs typeface="Times New Roman"/>
                <a:sym typeface="Times New Roman"/>
              </a:rPr>
              <a:t>We have to set up the the Visual Studio for React, finish the development connect it with the Backend code.</a:t>
            </a:r>
            <a:endParaRPr/>
          </a:p>
          <a:p>
            <a:pPr indent="-64770" lvl="0" marL="285750" rtl="0" algn="l">
              <a:lnSpc>
                <a:spcPct val="100000"/>
              </a:lnSpc>
              <a:spcBef>
                <a:spcPts val="1080"/>
              </a:spcBef>
              <a:spcAft>
                <a:spcPts val="0"/>
              </a:spcAft>
              <a:buSzPts val="3480"/>
              <a:buNone/>
            </a:pPr>
            <a:r>
              <a:t/>
            </a:r>
            <a:endParaRPr/>
          </a:p>
          <a:p>
            <a:pPr indent="-64770" lvl="0" marL="285750" rtl="0" algn="l">
              <a:lnSpc>
                <a:spcPct val="100000"/>
              </a:lnSpc>
              <a:spcBef>
                <a:spcPts val="1080"/>
              </a:spcBef>
              <a:spcAft>
                <a:spcPts val="0"/>
              </a:spcAft>
              <a:buSzPts val="348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2f5edc03abf_0_205"/>
          <p:cNvSpPr txBox="1"/>
          <p:nvPr>
            <p:ph type="title"/>
          </p:nvPr>
        </p:nvSpPr>
        <p:spPr>
          <a:xfrm>
            <a:off x="1484311" y="685801"/>
            <a:ext cx="10018800" cy="6246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Backend File Structure:</a:t>
            </a:r>
            <a:endParaRPr/>
          </a:p>
        </p:txBody>
      </p:sp>
      <p:pic>
        <p:nvPicPr>
          <p:cNvPr id="276" name="Google Shape;276;g2f5edc03abf_0_205"/>
          <p:cNvPicPr preferRelativeResize="0"/>
          <p:nvPr/>
        </p:nvPicPr>
        <p:blipFill>
          <a:blip r:embed="rId3">
            <a:alphaModFix/>
          </a:blip>
          <a:stretch>
            <a:fillRect/>
          </a:stretch>
        </p:blipFill>
        <p:spPr>
          <a:xfrm>
            <a:off x="2485375" y="1310401"/>
            <a:ext cx="4004270" cy="5242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9"/>
          <p:cNvSpPr txBox="1"/>
          <p:nvPr>
            <p:ph type="title"/>
          </p:nvPr>
        </p:nvSpPr>
        <p:spPr>
          <a:xfrm>
            <a:off x="1484311" y="245098"/>
            <a:ext cx="10018713" cy="537327"/>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API Endpoints for Login on AdminController (POST Request):</a:t>
            </a:r>
            <a:endParaRPr/>
          </a:p>
        </p:txBody>
      </p:sp>
      <p:pic>
        <p:nvPicPr>
          <p:cNvPr id="282" name="Google Shape;282;p9"/>
          <p:cNvPicPr preferRelativeResize="0"/>
          <p:nvPr/>
        </p:nvPicPr>
        <p:blipFill>
          <a:blip r:embed="rId3">
            <a:alphaModFix/>
          </a:blip>
          <a:stretch>
            <a:fillRect/>
          </a:stretch>
        </p:blipFill>
        <p:spPr>
          <a:xfrm>
            <a:off x="1672200" y="782425"/>
            <a:ext cx="9512701" cy="5770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10"/>
          <p:cNvSpPr txBox="1"/>
          <p:nvPr>
            <p:ph type="title"/>
          </p:nvPr>
        </p:nvSpPr>
        <p:spPr>
          <a:xfrm>
            <a:off x="1484311" y="150725"/>
            <a:ext cx="10018713" cy="67324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2400"/>
              <a:buFont typeface="Times New Roman"/>
              <a:buNone/>
            </a:pPr>
            <a:r>
              <a:rPr lang="en-US" sz="2400">
                <a:latin typeface="Times New Roman"/>
                <a:ea typeface="Times New Roman"/>
                <a:cs typeface="Times New Roman"/>
                <a:sym typeface="Times New Roman"/>
              </a:rPr>
              <a:t>API Endpoints for Product on ProductController (GET and POST Request):</a:t>
            </a:r>
            <a:endParaRPr sz="2400">
              <a:latin typeface="Times New Roman"/>
              <a:ea typeface="Times New Roman"/>
              <a:cs typeface="Times New Roman"/>
              <a:sym typeface="Times New Roman"/>
            </a:endParaRPr>
          </a:p>
        </p:txBody>
      </p:sp>
      <p:pic>
        <p:nvPicPr>
          <p:cNvPr id="288" name="Google Shape;288;p10"/>
          <p:cNvPicPr preferRelativeResize="0"/>
          <p:nvPr/>
        </p:nvPicPr>
        <p:blipFill>
          <a:blip r:embed="rId3">
            <a:alphaModFix/>
          </a:blip>
          <a:stretch>
            <a:fillRect/>
          </a:stretch>
        </p:blipFill>
        <p:spPr>
          <a:xfrm>
            <a:off x="1578250" y="823925"/>
            <a:ext cx="9668650" cy="5729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llax">
  <a:themeElements>
    <a:clrScheme name="Parallax">
      <a:dk1>
        <a:srgbClr val="000000"/>
      </a:dk1>
      <a:lt1>
        <a:srgbClr val="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2024-05-04T13:11:57Z</dcterms:created>
  <dc:creator>Satish M</dc:creator>
</cp:coreProperties>
</file>